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photoAlbum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2A3780-9DB0-FFFB-8131-D9F3F0ACD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7F6ADFD-1273-FE18-DD23-D41781CDA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DE2E9E-7335-89B8-DCAC-ABB814A3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0951-D999-4EE6-8531-6E0D4B1CD9CD}" type="datetimeFigureOut">
              <a:rPr lang="fr-FR" smtClean="0"/>
              <a:t>01/02/2024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932170-8868-EAFC-7E5B-D34592552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4127B6-BD62-F874-AA2B-D5656DDDC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95BA-F2A2-4EB7-BBFC-74F93DDAE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6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CF60C4-5FFD-ACFD-6CA0-F3DC896DC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9FF4425-3208-3AD5-904E-ADF8B90C1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0FED77-92AE-31E6-0112-AD040BF98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0951-D999-4EE6-8531-6E0D4B1CD9CD}" type="datetimeFigureOut">
              <a:rPr lang="fr-FR" smtClean="0"/>
              <a:t>01/02/2024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5DF74D-9A17-80EA-B5D2-EE25CA2F6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431F9B-7ECC-7B1A-C986-D2A33D70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95BA-F2A2-4EB7-BBFC-74F93DDAE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66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58C6D8E-0C2B-15F5-C275-BC90AE45FC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5E09868-2E84-86DD-8C25-A9E1E2F97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D375E8-1726-B705-01B5-0181C56F5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0951-D999-4EE6-8531-6E0D4B1CD9CD}" type="datetimeFigureOut">
              <a:rPr lang="fr-FR" smtClean="0"/>
              <a:t>01/02/2024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970925-D84F-4468-C9F0-1CD2E5A8A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5B322D-D501-BDB4-F9E5-FDB303BF0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95BA-F2A2-4EB7-BBFC-74F93DDAE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82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AE7856-B2E1-74C1-B087-1934BE724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B99BE7-D2B2-714E-3E38-D55DF6B23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EA5E1C-4B0B-358C-DC11-2630EAD10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0951-D999-4EE6-8531-6E0D4B1CD9CD}" type="datetimeFigureOut">
              <a:rPr lang="fr-FR" smtClean="0"/>
              <a:t>01/02/2024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A35963-07B6-9FE4-3B37-A18BF1CC1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A2E1F9-1D13-951C-CE88-C61867DF5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95BA-F2A2-4EB7-BBFC-74F93DDAE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66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40E3EA-5EF0-7E88-8FF8-4121FD511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8391FD-EF63-CD80-C577-85E5158BC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2F3EB7-D0A1-E1B4-E993-A8CD50DB5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0951-D999-4EE6-8531-6E0D4B1CD9CD}" type="datetimeFigureOut">
              <a:rPr lang="fr-FR" smtClean="0"/>
              <a:t>01/02/2024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3FB384-8B26-2DD9-0A2B-C90D2E67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117C47-3704-28A0-390C-42AD69337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95BA-F2A2-4EB7-BBFC-74F93DDAE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89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C6A405-C562-CE8E-A697-2865222E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3816D2-64D3-F737-8640-1D858D3F8C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F85D476-8B04-AB82-138C-618BE5745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F4F198-89BE-139C-B4B7-743555F69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0951-D999-4EE6-8531-6E0D4B1CD9CD}" type="datetimeFigureOut">
              <a:rPr lang="fr-FR" smtClean="0"/>
              <a:t>01/02/2024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3E986F-FCA1-4D34-C692-CEE07E0DE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FFA0AA-68EA-D90A-AB63-F7D1C3581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95BA-F2A2-4EB7-BBFC-74F93DDAE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69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89080A-73BD-7460-38AF-A1F9CA48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55F94E-CA22-6CB7-421A-E67E4E677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BB4CD6A-F61E-D716-A6A0-6A11EEA5C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21D9B7D-70D5-3B46-411A-5A5356862E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E2CFF94-70B5-0D9D-D4F2-697C8CB20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47F6BDE-9F47-B069-7826-2D10AD719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0951-D999-4EE6-8531-6E0D4B1CD9CD}" type="datetimeFigureOut">
              <a:rPr lang="fr-FR" smtClean="0"/>
              <a:t>01/02/2024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BA7ED38-3D38-3DE3-44CB-84A9E97D6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642D685-3B37-2922-0A19-ADBDE28C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95BA-F2A2-4EB7-BBFC-74F93DDAE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91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10C494-328B-B9CA-98F3-D97B78993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54A9DB5-C5AC-C9AF-B7FD-B34529561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0951-D999-4EE6-8531-6E0D4B1CD9CD}" type="datetimeFigureOut">
              <a:rPr lang="fr-FR" smtClean="0"/>
              <a:t>01/02/2024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A3247A8-C54F-B339-5C00-A3F2B0D0C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9483103-590F-2029-4CDA-DE8AF0A11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95BA-F2A2-4EB7-BBFC-74F93DDAE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82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450594A-D537-0BAF-02AB-9EBE8BFE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0951-D999-4EE6-8531-6E0D4B1CD9CD}" type="datetimeFigureOut">
              <a:rPr lang="fr-FR" smtClean="0"/>
              <a:t>01/02/2024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80B13B7-47D8-FC35-3D15-05DE8A583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A721C0A-6FEF-19B2-FA52-C55D168B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95BA-F2A2-4EB7-BBFC-74F93DDAE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07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A82C5C-8BF2-0A7C-EA66-9469FF6FF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C79FE9-4F95-1C53-E81E-29B491348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84CA171-B55F-6024-6F65-ABB838280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A49892-07F4-E5F6-D6D2-6AF5E17D9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0951-D999-4EE6-8531-6E0D4B1CD9CD}" type="datetimeFigureOut">
              <a:rPr lang="fr-FR" smtClean="0"/>
              <a:t>01/02/2024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13FAFD-EB01-398E-3808-CC06D0AC5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7FBCE1-3A29-B5CE-382B-F55E53AB3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95BA-F2A2-4EB7-BBFC-74F93DDAE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48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4E1B18-D98A-2EA9-8555-AB1E14801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8F371BC-48EA-4F4D-CB45-1F200BABA8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59EC59A-034A-72BB-703B-2BA66D434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20F311-E612-555C-350F-D170E5284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0951-D999-4EE6-8531-6E0D4B1CD9CD}" type="datetimeFigureOut">
              <a:rPr lang="fr-FR" smtClean="0"/>
              <a:t>01/02/2024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1B4391-CA0E-37C7-75BC-3D67C8456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9906206-655B-4BDF-8674-1AA1E7D82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95BA-F2A2-4EB7-BBFC-74F93DDAE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01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DC935B2-7D83-FA72-EDF4-FB07E4F63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FCF397-257C-CE74-EDFE-7D188CE6F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F34E42-5FC9-03C1-E425-9D4D967AC2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50951-D999-4EE6-8531-6E0D4B1CD9CD}" type="datetimeFigureOut">
              <a:rPr lang="fr-FR" smtClean="0"/>
              <a:t>01/02/2024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3535F8-FFFE-B43C-A606-9FC400C066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C63548-C5AE-DBFA-21ED-115F1532E6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F95BA-F2A2-4EB7-BBFC-74F93DDAE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1371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26CD8D-F7C1-C72C-F8CC-128578C648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Droits de l’enfant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70DB4F-D4F7-C55F-438D-F59E589635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6414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affiche droits de l'enfant">
            <a:extLst>
              <a:ext uri="{FF2B5EF4-FFF2-40B4-BE49-F238E27FC236}">
                <a16:creationId xmlns:a16="http://schemas.microsoft.com/office/drawing/2014/main" id="{461A1E23-A512-C003-E7AF-18CBA6C266C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425" y="0"/>
            <a:ext cx="43735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652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droit maison">
            <a:extLst>
              <a:ext uri="{FF2B5EF4-FFF2-40B4-BE49-F238E27FC236}">
                <a16:creationId xmlns:a16="http://schemas.microsoft.com/office/drawing/2014/main" id="{6459B1F3-EF55-E82A-D0F1-C1C53C4B8C2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722" y="1004934"/>
            <a:ext cx="4069466" cy="427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738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droits de l'enfant école">
            <a:extLst>
              <a:ext uri="{FF2B5EF4-FFF2-40B4-BE49-F238E27FC236}">
                <a16:creationId xmlns:a16="http://schemas.microsoft.com/office/drawing/2014/main" id="{D80524F3-3410-88A8-1016-B5939640A3A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892" y="778599"/>
            <a:ext cx="4217953" cy="419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856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droits de l'enfant loisirs">
            <a:extLst>
              <a:ext uri="{FF2B5EF4-FFF2-40B4-BE49-F238E27FC236}">
                <a16:creationId xmlns:a16="http://schemas.microsoft.com/office/drawing/2014/main" id="{52B1F2E5-F8A9-6927-1732-56A3C426933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063" y="1122630"/>
            <a:ext cx="4128380" cy="412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070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droits de l'enfant maison">
            <a:extLst>
              <a:ext uri="{FF2B5EF4-FFF2-40B4-BE49-F238E27FC236}">
                <a16:creationId xmlns:a16="http://schemas.microsoft.com/office/drawing/2014/main" id="{1DE15F4A-F237-5CDD-F2A6-89140807F71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023" y="1321806"/>
            <a:ext cx="3941552" cy="396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83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droits de l'enfant nourriture">
            <a:extLst>
              <a:ext uri="{FF2B5EF4-FFF2-40B4-BE49-F238E27FC236}">
                <a16:creationId xmlns:a16="http://schemas.microsoft.com/office/drawing/2014/main" id="{2C6122C3-33AF-CA4A-35CC-69B09D61466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446" y="1303699"/>
            <a:ext cx="3820738" cy="3775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8936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Grand écran</PresentationFormat>
  <Paragraphs>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Droits de l’enfant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Droits de l’enfant</dc:title>
  <dc:creator>odile theiller</dc:creator>
  <cp:lastModifiedBy>odile theiller</cp:lastModifiedBy>
  <cp:revision>1</cp:revision>
  <dcterms:created xsi:type="dcterms:W3CDTF">2024-02-01T17:43:17Z</dcterms:created>
  <dcterms:modified xsi:type="dcterms:W3CDTF">2024-02-01T17:45:32Z</dcterms:modified>
</cp:coreProperties>
</file>