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4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1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73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35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01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04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86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72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57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07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5CAF-4AEB-4F06-B910-69DD754873D5}" type="datetimeFigureOut">
              <a:rPr lang="fr-FR" smtClean="0"/>
              <a:pPr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CA04-A3E7-44F7-8735-58DEB68549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12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atechese-par-la-parole.catholique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techese-par-la-parole.catholique.fr/05-samaritaine-bienven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/>
        </p:nvSpPr>
        <p:spPr bwMode="auto">
          <a:xfrm>
            <a:off x="611560" y="4653136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1" dirty="0">
                <a:solidFill>
                  <a:sysClr val="window" lastClr="FFFFFF"/>
                </a:solidFill>
                <a:latin typeface="Calibri"/>
              </a:rPr>
              <a:t>Diaporama du r</a:t>
            </a:r>
            <a:r>
              <a:rPr kumimoji="0" lang="fr-FR" alt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écit</a:t>
            </a:r>
            <a: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Eau du rocher</a:t>
            </a:r>
            <a:b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Exode 17 Versets 1 à 17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B81D6D-F4A0-2917-C64D-95A17A0E8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332656"/>
            <a:ext cx="3888432" cy="394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" y="281484"/>
            <a:ext cx="9124929" cy="61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41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999" y="0"/>
            <a:ext cx="39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6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769" y="0"/>
            <a:ext cx="6766607" cy="68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9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162" y="-14984"/>
            <a:ext cx="6610323" cy="68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6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4392" y="0"/>
            <a:ext cx="585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9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03761"/>
            <a:ext cx="9144000" cy="405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72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9128" y="0"/>
            <a:ext cx="5999216" cy="68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1087D35-6640-AE3A-1F29-948FE686055B}"/>
              </a:ext>
            </a:extLst>
          </p:cNvPr>
          <p:cNvSpPr txBox="1"/>
          <p:nvPr/>
        </p:nvSpPr>
        <p:spPr>
          <a:xfrm>
            <a:off x="4198601" y="494683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Réalisation Catéchèse Par la Parole</a:t>
            </a:r>
            <a:endParaRPr lang="fr-FR" dirty="0"/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A3D59C2A-B410-7390-0B93-9CE334630F1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6"/>
            <a:ext cx="2119848" cy="117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39C13C-4924-725E-C8E1-4B9D1855ECEB}"/>
              </a:ext>
            </a:extLst>
          </p:cNvPr>
          <p:cNvSpPr txBox="1"/>
          <p:nvPr/>
        </p:nvSpPr>
        <p:spPr>
          <a:xfrm>
            <a:off x="5436096" y="6087626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Dessins </a:t>
            </a:r>
            <a:r>
              <a:rPr lang="fr-FR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Calibri"/>
              </a:rPr>
              <a:t>: </a:t>
            </a:r>
            <a:r>
              <a:rPr kumimoji="0" lang="fr-FR" sz="1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Annie C. </a:t>
            </a: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B759E130-0BC7-F3FF-C0AF-9269E2697D35}"/>
              </a:ext>
            </a:extLst>
          </p:cNvPr>
          <p:cNvSpPr txBox="1"/>
          <p:nvPr/>
        </p:nvSpPr>
        <p:spPr>
          <a:xfrm>
            <a:off x="4805820" y="5517232"/>
            <a:ext cx="3357563" cy="461665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4"/>
              </a:rPr>
              <a:t>Module 5 : Samaritaine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F1D481-4861-63FB-2086-D53A136EBC2F}"/>
              </a:ext>
            </a:extLst>
          </p:cNvPr>
          <p:cNvSpPr txBox="1"/>
          <p:nvPr/>
        </p:nvSpPr>
        <p:spPr>
          <a:xfrm>
            <a:off x="658822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2134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</Words>
  <Application>Microsoft Office PowerPoint</Application>
  <PresentationFormat>Affichage à l'écran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odile theiller</cp:lastModifiedBy>
  <cp:revision>8</cp:revision>
  <dcterms:created xsi:type="dcterms:W3CDTF">2020-01-10T11:30:34Z</dcterms:created>
  <dcterms:modified xsi:type="dcterms:W3CDTF">2023-02-24T19:37:02Z</dcterms:modified>
</cp:coreProperties>
</file>