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9" r:id="rId6"/>
    <p:sldId id="258" r:id="rId7"/>
    <p:sldId id="262" r:id="rId8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D0E15-1F32-3225-3E9F-5BBBEB7FE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407C67-CF90-CDC6-ABFD-5FB26986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84478-208D-DDA1-348E-675840E5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C2A923-3502-89D6-8068-1DAC5273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538241-D1EA-28C2-0D57-014E9466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4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053A3-0FF4-8B69-ED61-92051CE7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4D3CC1-1280-6E01-37C3-0BA562182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465083-850C-8C7D-0E0A-6D1E1394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67CBA-F268-F61E-222F-433BA69F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BC24EA-1DA4-5DD4-D148-A361078C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75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9C2BEF-5406-000C-0A78-5B176C767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293D07-57F4-1248-EE17-CB6C1AABB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6DC05-B075-316B-5143-3CA68E2C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8CDFCD-9D3F-FA34-E4F4-7D957130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2BB8EA-2D46-4059-A484-DBE7E555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9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E4EB6-F440-EC86-FD16-A40D062A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521AC-082B-AD39-4A9E-73F0511B9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E92F52-AA63-218F-EC5D-33BE78E1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68D09-C65B-B5FB-9D92-B1151DBB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266B7D-D556-7E3B-25AF-AF68E2CF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BB2E4-53B8-F3FE-750A-0835F513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753634-21AB-A9D1-9DB9-A0C2ED51F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D07E0-EB88-0D4E-F25D-6C11C009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6F2077-9D19-CD28-F703-14DBA5C1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06C97-6A84-BF9A-0F09-9FD35985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46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DB555-EF5E-4074-C9A7-56621390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3C03-EB22-056E-5527-309FDB188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3D9FB2-6089-461F-F124-7E6FF620D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EEA94E-2067-C72D-C686-729A8473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9A6E3D-C6F9-5D63-5062-EA537C79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F6B377-B239-F11B-5D5E-369898B1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4C9C9-2EF3-6612-C63A-AD7F5627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83E2EB-0C9F-2E9A-09AA-289386B98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13F19E-999F-8978-3199-AADAA46E6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9FE819-F3EC-64C0-E4E5-F1495680F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D3E87E-ABEC-2830-4404-E9A9AC750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9448B8-719D-A33E-A418-A67BA993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68A635-A14D-E36A-A847-E7072FFC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270CE7-76F7-0C9A-B7BE-4BA51ECE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95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B9FC5-FC6F-8F57-F623-E8888D06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22571A-F804-5853-B37F-308F7C21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C2E81-8002-9D94-CD99-E61E3541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E11652-E6E1-2051-C9BA-95FCA21D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7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969E69-488E-F5E5-36D2-088EA241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6CC84F-0AD1-E6BA-9CC8-917D4DA4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35A19D-F008-A400-FBFD-D59758A6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21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F15AF-403B-822F-7810-2A0DB81D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927C79-8A33-C821-8349-55394D95A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7F9201-F1ED-E496-BFA8-B3056F560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1AE081-AB18-0A55-8C5A-BA6C906F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D5A0E0-5D89-AD26-0772-817ADEA7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498833-2921-C828-8F87-C922C56A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18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FA565-0B20-4203-CA8F-8ED544D4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A27246-E217-B94B-83EA-DA07B8CE1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B50FD1-F344-572B-1271-4A66A90C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C60FAA-BA0A-CC42-EB66-16864B39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D74B75-4E15-C31C-C7BB-892A81DA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DB4E25-3F3C-5809-806B-9286BBCC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54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051738-1621-3EF8-A7BF-071F78B4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3B4FB3-0DBD-77BC-EABF-70DF1E07D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C2AC63-F3FE-D7C2-B21F-ACCF9A575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BD7F-5878-4AA9-9CC8-7DAF0EAC8D2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C71C8-18AD-512B-E4C8-9C1E1BBF7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7D0350-D927-F134-C193-F02175291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FF13-FEE1-4F4A-9326-36EF96E3C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446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catechese-par-la-parole.catholique.fr/collection-07-cultiver#meditation-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AC821-58D0-C5CA-3CC3-264A97438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Méditation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B424F3-2D55-2EBA-A8B1-6119CCBB5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Sous la voûte</a:t>
            </a:r>
          </a:p>
          <a:p>
            <a:r>
              <a:rPr lang="fr-FR" dirty="0"/>
              <a:t>de St Clément de Rome</a:t>
            </a:r>
          </a:p>
        </p:txBody>
      </p:sp>
    </p:spTree>
    <p:extLst>
      <p:ext uri="{BB962C8B-B14F-4D97-AF65-F5344CB8AC3E}">
        <p14:creationId xmlns:p14="http://schemas.microsoft.com/office/powerpoint/2010/main" val="325829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t clement de rome payé alamy">
            <a:extLst>
              <a:ext uri="{FF2B5EF4-FFF2-40B4-BE49-F238E27FC236}">
                <a16:creationId xmlns:a16="http://schemas.microsoft.com/office/drawing/2014/main" id="{8C770144-DB5E-6A33-EBAF-0EC907F4A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" y="0"/>
            <a:ext cx="10326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oute st clement de rome payé alamy">
            <a:extLst>
              <a:ext uri="{FF2B5EF4-FFF2-40B4-BE49-F238E27FC236}">
                <a16:creationId xmlns:a16="http://schemas.microsoft.com/office/drawing/2014/main" id="{86024BEB-FD4B-5349-4154-8834D479D4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63"/>
            <a:ext cx="12192000" cy="43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6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roix st clement de rome payé alamy">
            <a:extLst>
              <a:ext uri="{FF2B5EF4-FFF2-40B4-BE49-F238E27FC236}">
                <a16:creationId xmlns:a16="http://schemas.microsoft.com/office/drawing/2014/main" id="{5B6CD4B0-6A19-7E86-9FBE-3CB0DB27E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8" y="0"/>
            <a:ext cx="2916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5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olutes st clement de rome payé alamy">
            <a:extLst>
              <a:ext uri="{FF2B5EF4-FFF2-40B4-BE49-F238E27FC236}">
                <a16:creationId xmlns:a16="http://schemas.microsoft.com/office/drawing/2014/main" id="{38D1EBEB-BA8A-31D9-1171-102BA51AD9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0"/>
            <a:ext cx="1172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t clement de rome payé alamy">
            <a:extLst>
              <a:ext uri="{FF2B5EF4-FFF2-40B4-BE49-F238E27FC236}">
                <a16:creationId xmlns:a16="http://schemas.microsoft.com/office/drawing/2014/main" id="{8C770144-DB5E-6A33-EBAF-0EC907F4A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" y="0"/>
            <a:ext cx="10326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905438-B9AA-8450-2EA3-46B29CBF4037}"/>
              </a:ext>
            </a:extLst>
          </p:cNvPr>
          <p:cNvSpPr txBox="1"/>
          <p:nvPr/>
        </p:nvSpPr>
        <p:spPr>
          <a:xfrm>
            <a:off x="4656438" y="5326033"/>
            <a:ext cx="5794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Catéchèse Par la Parole</a:t>
            </a:r>
          </a:p>
          <a:p>
            <a:r>
              <a:rPr lang="fr-FR" dirty="0"/>
              <a:t>Lecture d’image et méditation sur </a:t>
            </a:r>
            <a:r>
              <a:rPr lang="fr-FR" dirty="0">
                <a:hlinkClick r:id="rId2"/>
              </a:rPr>
              <a:t>page Cultiver méditation 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Une image contenant texte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20854E34-C707-3A57-31A8-600C36B6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697318"/>
            <a:ext cx="2807332" cy="15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06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</Words>
  <Application>Microsoft Office PowerPoint</Application>
  <PresentationFormat>Grand écran</PresentationFormat>
  <Paragraphs>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Méditation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Méditation </dc:title>
  <dc:creator>odile theiller</dc:creator>
  <cp:lastModifiedBy>odile theiller</cp:lastModifiedBy>
  <cp:revision>1</cp:revision>
  <dcterms:created xsi:type="dcterms:W3CDTF">2023-09-07T16:16:18Z</dcterms:created>
  <dcterms:modified xsi:type="dcterms:W3CDTF">2023-09-07T16:25:54Z</dcterms:modified>
</cp:coreProperties>
</file>