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70" r:id="rId8"/>
    <p:sldId id="264" r:id="rId9"/>
    <p:sldId id="271" r:id="rId10"/>
    <p:sldId id="265" r:id="rId11"/>
    <p:sldId id="267" r:id="rId12"/>
    <p:sldId id="269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65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7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6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12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48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7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63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3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8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6E07-6F0E-429A-BB2C-28A7FBF75940}" type="datetimeFigureOut">
              <a:rPr lang="fr-FR" smtClean="0"/>
              <a:pPr/>
              <a:t>01/08/2023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801D-9FDD-4677-8A6A-4C6F4A383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77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echese-par-la-parole.catholique.fr/" TargetMode="External"/><Relationship Id="rId2" Type="http://schemas.openxmlformats.org/officeDocument/2006/relationships/hyperlink" Target="https://catechese-par-la-parole.catholique.fr/collection-07-cultiver#bienvenu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4607" y="1889829"/>
            <a:ext cx="4076654" cy="43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Diaporama 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Matthieu 20, 1-16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Maitre de la vigne</a:t>
            </a:r>
          </a:p>
        </p:txBody>
      </p:sp>
    </p:spTree>
    <p:extLst>
      <p:ext uri="{BB962C8B-B14F-4D97-AF65-F5344CB8AC3E}">
        <p14:creationId xmlns:p14="http://schemas.microsoft.com/office/powerpoint/2010/main" val="303567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669" y="260648"/>
            <a:ext cx="7443628" cy="58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18" y="0"/>
            <a:ext cx="6298314" cy="6813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08158"/>
            <a:ext cx="6298314" cy="66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4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484784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+mj-lt"/>
                <a:cs typeface="Times New Roman" panose="02020603050405020304" pitchFamily="18" charset="0"/>
              </a:rPr>
              <a:t>« Voilà comment, </a:t>
            </a:r>
          </a:p>
          <a:p>
            <a:pPr algn="ctr"/>
            <a:r>
              <a:rPr lang="fr-FR" sz="4000" dirty="0">
                <a:latin typeface="+mj-lt"/>
                <a:cs typeface="Times New Roman" panose="02020603050405020304" pitchFamily="18" charset="0"/>
              </a:rPr>
              <a:t>dans le Royaume des cieux, </a:t>
            </a:r>
          </a:p>
          <a:p>
            <a:pPr algn="ctr"/>
            <a:r>
              <a:rPr lang="fr-FR" sz="4000" dirty="0">
                <a:latin typeface="+mj-lt"/>
                <a:cs typeface="Times New Roman" panose="02020603050405020304" pitchFamily="18" charset="0"/>
              </a:rPr>
              <a:t>le Royaume de Dieu, </a:t>
            </a:r>
          </a:p>
          <a:p>
            <a:pPr algn="ctr"/>
            <a:r>
              <a:rPr lang="fr-FR" sz="4000" dirty="0">
                <a:latin typeface="+mj-lt"/>
                <a:cs typeface="Times New Roman" panose="02020603050405020304" pitchFamily="18" charset="0"/>
              </a:rPr>
              <a:t>les derniers seront les premiers </a:t>
            </a:r>
          </a:p>
          <a:p>
            <a:pPr algn="ctr"/>
            <a:r>
              <a:rPr lang="fr-FR" sz="4000" dirty="0">
                <a:latin typeface="+mj-lt"/>
                <a:cs typeface="Times New Roman" panose="02020603050405020304" pitchFamily="18" charset="0"/>
              </a:rPr>
              <a:t>et les premiers seront les derniers. »</a:t>
            </a:r>
          </a:p>
        </p:txBody>
      </p:sp>
    </p:spTree>
    <p:extLst>
      <p:ext uri="{BB962C8B-B14F-4D97-AF65-F5344CB8AC3E}">
        <p14:creationId xmlns:p14="http://schemas.microsoft.com/office/powerpoint/2010/main" val="413273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808" y="371703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</a:t>
            </a:r>
          </a:p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Catéchèse Par La Parole </a:t>
            </a:r>
          </a:p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Brigitte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Comby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son aimable autorisation</a:t>
            </a:r>
            <a:r>
              <a:rPr lang="fr-FR" sz="1600" dirty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67944" y="5924599"/>
            <a:ext cx="31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Site Catéchèse Par La Parole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FC0435-2D40-92CF-E78A-497DC324F015}"/>
              </a:ext>
            </a:extLst>
          </p:cNvPr>
          <p:cNvSpPr txBox="1"/>
          <p:nvPr/>
        </p:nvSpPr>
        <p:spPr>
          <a:xfrm>
            <a:off x="3491880" y="501317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Porte Parole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Cultiver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1FD02E3-E91F-85F4-E184-AEFEF707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2" y="5342229"/>
            <a:ext cx="2353444" cy="130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943" y="-11034"/>
            <a:ext cx="3188082" cy="66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9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515" y="404664"/>
            <a:ext cx="5665153" cy="63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921549"/>
            <a:ext cx="8946994" cy="49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223824"/>
            <a:ext cx="4047956" cy="63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7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1971"/>
            <a:ext cx="9162270" cy="33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899706"/>
            <a:ext cx="8961336" cy="50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16832"/>
            <a:ext cx="9108503" cy="29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8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921549"/>
            <a:ext cx="8946994" cy="49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2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60</Words>
  <Application>Microsoft Office PowerPoint</Application>
  <PresentationFormat>Affichage à l'écran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PROPRIETAIRE</cp:lastModifiedBy>
  <cp:revision>13</cp:revision>
  <dcterms:created xsi:type="dcterms:W3CDTF">2020-04-17T17:41:16Z</dcterms:created>
  <dcterms:modified xsi:type="dcterms:W3CDTF">2023-08-01T18:13:39Z</dcterms:modified>
</cp:coreProperties>
</file>