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3" r:id="rId5"/>
    <p:sldId id="265" r:id="rId6"/>
    <p:sldId id="268" r:id="rId7"/>
    <p:sldId id="271" r:id="rId8"/>
    <p:sldId id="272" r:id="rId9"/>
    <p:sldId id="273" r:id="rId10"/>
  </p:sldIdLst>
  <p:sldSz cx="9144000" cy="6858000" type="screen4x3"/>
  <p:notesSz cx="6858000" cy="9144000"/>
  <p:photoAlbum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B856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04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836F3-33C8-453D-8D88-FFDF78617ED3}" type="datetimeFigureOut">
              <a:rPr lang="fr-FR" smtClean="0"/>
              <a:pPr/>
              <a:t>26/05/2023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F5C2B-E59F-45EE-84FC-881E4ED17B2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836F3-33C8-453D-8D88-FFDF78617ED3}" type="datetimeFigureOut">
              <a:rPr lang="fr-FR" smtClean="0"/>
              <a:pPr/>
              <a:t>26/05/2023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F5C2B-E59F-45EE-84FC-881E4ED17B2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836F3-33C8-453D-8D88-FFDF78617ED3}" type="datetimeFigureOut">
              <a:rPr lang="fr-FR" smtClean="0"/>
              <a:pPr/>
              <a:t>26/05/2023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F5C2B-E59F-45EE-84FC-881E4ED17B2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836F3-33C8-453D-8D88-FFDF78617ED3}" type="datetimeFigureOut">
              <a:rPr lang="fr-FR" smtClean="0"/>
              <a:pPr/>
              <a:t>26/05/2023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F5C2B-E59F-45EE-84FC-881E4ED17B2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836F3-33C8-453D-8D88-FFDF78617ED3}" type="datetimeFigureOut">
              <a:rPr lang="fr-FR" smtClean="0"/>
              <a:pPr/>
              <a:t>26/05/2023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F5C2B-E59F-45EE-84FC-881E4ED17B2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836F3-33C8-453D-8D88-FFDF78617ED3}" type="datetimeFigureOut">
              <a:rPr lang="fr-FR" smtClean="0"/>
              <a:pPr/>
              <a:t>26/05/2023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F5C2B-E59F-45EE-84FC-881E4ED17B2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836F3-33C8-453D-8D88-FFDF78617ED3}" type="datetimeFigureOut">
              <a:rPr lang="fr-FR" smtClean="0"/>
              <a:pPr/>
              <a:t>26/05/2023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F5C2B-E59F-45EE-84FC-881E4ED17B2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836F3-33C8-453D-8D88-FFDF78617ED3}" type="datetimeFigureOut">
              <a:rPr lang="fr-FR" smtClean="0"/>
              <a:pPr/>
              <a:t>26/05/2023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F5C2B-E59F-45EE-84FC-881E4ED17B2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836F3-33C8-453D-8D88-FFDF78617ED3}" type="datetimeFigureOut">
              <a:rPr lang="fr-FR" smtClean="0"/>
              <a:pPr/>
              <a:t>26/05/2023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F5C2B-E59F-45EE-84FC-881E4ED17B2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836F3-33C8-453D-8D88-FFDF78617ED3}" type="datetimeFigureOut">
              <a:rPr lang="fr-FR" smtClean="0"/>
              <a:pPr/>
              <a:t>26/05/2023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F5C2B-E59F-45EE-84FC-881E4ED17B2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836F3-33C8-453D-8D88-FFDF78617ED3}" type="datetimeFigureOut">
              <a:rPr lang="fr-FR" smtClean="0"/>
              <a:pPr/>
              <a:t>26/05/2023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F5C2B-E59F-45EE-84FC-881E4ED17B2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B8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9836F3-33C8-453D-8D88-FFDF78617ED3}" type="datetimeFigureOut">
              <a:rPr lang="fr-FR" smtClean="0"/>
              <a:pPr/>
              <a:t>26/05/2023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5F5C2B-E59F-45EE-84FC-881E4ED17B2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73832" y="620688"/>
            <a:ext cx="7772400" cy="2088232"/>
          </a:xfrm>
        </p:spPr>
        <p:txBody>
          <a:bodyPr>
            <a:normAutofit fontScale="90000"/>
          </a:bodyPr>
          <a:lstStyle/>
          <a:p>
            <a:r>
              <a:rPr lang="fr-FR" dirty="0"/>
              <a:t>Méditation Chemin de croix</a:t>
            </a:r>
            <a:br>
              <a:rPr lang="fr-FR" dirty="0"/>
            </a:br>
            <a:r>
              <a:rPr lang="fr-FR" dirty="0"/>
              <a:t>Eglise Don Bosco</a:t>
            </a:r>
            <a:br>
              <a:rPr lang="fr-FR" dirty="0"/>
            </a:br>
            <a:r>
              <a:rPr lang="fr-FR" dirty="0"/>
              <a:t>Montpellier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5817840"/>
            <a:ext cx="6400800" cy="838944"/>
          </a:xfrm>
        </p:spPr>
        <p:txBody>
          <a:bodyPr/>
          <a:lstStyle/>
          <a:p>
            <a:r>
              <a:rPr lang="fr-FR" dirty="0"/>
              <a:t>Iconographie Sr Mercedes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8D21AA6-EFC2-C2F4-0328-F026A997C35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83561" y="2882256"/>
            <a:ext cx="2552941" cy="2533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Grp="1" noChangeAspect="1"/>
          </p:cNvPicPr>
          <p:nvPr isPhoto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2121" y="0"/>
            <a:ext cx="687817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Grp="1" noChangeAspect="1"/>
          </p:cNvPicPr>
          <p:nvPr isPhoto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50965" y="0"/>
            <a:ext cx="6840482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Grp="1" noChangeAspect="1"/>
          </p:cNvPicPr>
          <p:nvPr isPhoto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58875" y="354"/>
            <a:ext cx="6826250" cy="68572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Grp="1" noChangeAspect="1"/>
          </p:cNvPicPr>
          <p:nvPr isPhoto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6097" y="0"/>
            <a:ext cx="6910218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Grp="1" noChangeAspect="1"/>
          </p:cNvPicPr>
          <p:nvPr isPhoto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76403" y="0"/>
            <a:ext cx="6789606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Grp="1" noChangeAspect="1"/>
          </p:cNvPicPr>
          <p:nvPr isPhoto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9350" y="105"/>
            <a:ext cx="6845300" cy="68577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Une image contenant peinture, art, Objet de collection, collection&#10;&#10;Description générée automatiquement">
            <a:extLst>
              <a:ext uri="{FF2B5EF4-FFF2-40B4-BE49-F238E27FC236}">
                <a16:creationId xmlns:a16="http://schemas.microsoft.com/office/drawing/2014/main" id="{BB71B01E-4623-F89C-6077-770849E2EA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0" y="202332"/>
            <a:ext cx="9128090" cy="645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5090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38D31CB-C1E6-A2E1-C619-82A4C7FEE8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2456" y="5376600"/>
            <a:ext cx="5395968" cy="89269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fr-FR" dirty="0"/>
              <a:t>Réalisation Catéchèse Par la Parole</a:t>
            </a:r>
          </a:p>
          <a:p>
            <a:pPr marL="0" indent="0" algn="ctr">
              <a:buNone/>
            </a:pPr>
            <a:r>
              <a:rPr lang="fr-FR" dirty="0"/>
              <a:t>Paul – Rencontre 5  </a:t>
            </a:r>
          </a:p>
        </p:txBody>
      </p:sp>
      <p:pic>
        <p:nvPicPr>
          <p:cNvPr id="5" name="Image 4" descr="Une image contenant texte, clipart, dessin humoristique, illustration&#10;&#10;Description générée automatiquement">
            <a:extLst>
              <a:ext uri="{FF2B5EF4-FFF2-40B4-BE49-F238E27FC236}">
                <a16:creationId xmlns:a16="http://schemas.microsoft.com/office/drawing/2014/main" id="{335A9BC7-7CB0-DDAC-C992-85894CFE61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085184"/>
            <a:ext cx="2668928" cy="147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99231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22</Words>
  <Application>Microsoft Office PowerPoint</Application>
  <PresentationFormat>Affichage à l'écran (4:3)</PresentationFormat>
  <Paragraphs>4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2" baseType="lpstr">
      <vt:lpstr>Arial</vt:lpstr>
      <vt:lpstr>Calibri</vt:lpstr>
      <vt:lpstr>Thème Office</vt:lpstr>
      <vt:lpstr>Méditation Chemin de croix Eglise Don Bosco Montpellier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Chemin de croix Eglise Don Bosco Montpellier</dc:title>
  <dc:creator>MAISON</dc:creator>
  <cp:lastModifiedBy>odile theiller</cp:lastModifiedBy>
  <cp:revision>6</cp:revision>
  <dcterms:created xsi:type="dcterms:W3CDTF">2018-12-03T15:37:55Z</dcterms:created>
  <dcterms:modified xsi:type="dcterms:W3CDTF">2023-05-26T15:22:58Z</dcterms:modified>
</cp:coreProperties>
</file>