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70" r:id="rId8"/>
    <p:sldId id="261" r:id="rId9"/>
    <p:sldId id="263" r:id="rId10"/>
    <p:sldId id="262" r:id="rId11"/>
    <p:sldId id="272" r:id="rId12"/>
    <p:sldId id="271" r:id="rId13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C674-EE0B-4CAF-800A-28F2843CF65A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595D-B641-4C22-8A8B-341B579BECA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C674-EE0B-4CAF-800A-28F2843CF65A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595D-B641-4C22-8A8B-341B579BECA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C674-EE0B-4CAF-800A-28F2843CF65A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595D-B641-4C22-8A8B-341B579BECA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C674-EE0B-4CAF-800A-28F2843CF65A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595D-B641-4C22-8A8B-341B579BECA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C674-EE0B-4CAF-800A-28F2843CF65A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595D-B641-4C22-8A8B-341B579BECA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C674-EE0B-4CAF-800A-28F2843CF65A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595D-B641-4C22-8A8B-341B579BECA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C674-EE0B-4CAF-800A-28F2843CF65A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595D-B641-4C22-8A8B-341B579BECA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C674-EE0B-4CAF-800A-28F2843CF65A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595D-B641-4C22-8A8B-341B579BECA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C674-EE0B-4CAF-800A-28F2843CF65A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595D-B641-4C22-8A8B-341B579BECA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C674-EE0B-4CAF-800A-28F2843CF65A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595D-B641-4C22-8A8B-341B579BECA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C674-EE0B-4CAF-800A-28F2843CF65A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595D-B641-4C22-8A8B-341B579BECA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AC674-EE0B-4CAF-800A-28F2843CF65A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0595D-B641-4C22-8A8B-341B579BECAE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Diaporama</a:t>
            </a:r>
            <a:br>
              <a:rPr lang="fr-FR" dirty="0"/>
            </a:br>
            <a:r>
              <a:rPr lang="fr-FR" dirty="0"/>
              <a:t>Emmaüs</a:t>
            </a:r>
            <a:br>
              <a:rPr lang="fr-FR" dirty="0"/>
            </a:br>
            <a:r>
              <a:rPr lang="fr-FR" dirty="0"/>
              <a:t>Illustrations Pascale Roze </a:t>
            </a:r>
            <a:r>
              <a:rPr lang="fr-FR" dirty="0" err="1"/>
              <a:t>Huré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 (4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305050" y="0"/>
            <a:ext cx="45323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 (3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928670"/>
            <a:ext cx="3085331" cy="46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 descr="2 (2)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000364" y="928670"/>
            <a:ext cx="3051749" cy="46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 descr="3 (4)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6051080" y="928670"/>
            <a:ext cx="3092920" cy="46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85918" y="5286388"/>
            <a:ext cx="635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Catéchèse Par la Parole</a:t>
            </a:r>
          </a:p>
          <a:p>
            <a:pPr algn="ctr"/>
            <a:r>
              <a:rPr lang="fr-FR" dirty="0"/>
              <a:t>Module Emmaüs</a:t>
            </a:r>
          </a:p>
          <a:p>
            <a:pPr algn="ctr"/>
            <a:r>
              <a:rPr lang="fr-FR" dirty="0"/>
              <a:t>Illustrations Pascale Roze </a:t>
            </a:r>
            <a:r>
              <a:rPr lang="fr-FR" dirty="0" err="1"/>
              <a:t>Huré</a:t>
            </a:r>
            <a:endParaRPr lang="fr-FR" dirty="0"/>
          </a:p>
        </p:txBody>
      </p:sp>
      <p:pic>
        <p:nvPicPr>
          <p:cNvPr id="4" name="Image 3" descr="logo PL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5286388"/>
            <a:ext cx="1928826" cy="1066359"/>
          </a:xfrm>
          <a:prstGeom prst="rect">
            <a:avLst/>
          </a:prstGeom>
        </p:spPr>
      </p:pic>
      <p:pic>
        <p:nvPicPr>
          <p:cNvPr id="5" name="Image 4" descr="qr-code emma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4929198"/>
            <a:ext cx="1285860" cy="12858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 (3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311400" y="0"/>
            <a:ext cx="45212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 visages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nuit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498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bis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986088" y="0"/>
            <a:ext cx="31702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 (2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335213" y="0"/>
            <a:ext cx="44719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isage du Christ repas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477963" y="0"/>
            <a:ext cx="61880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 repas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eur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076575" y="0"/>
            <a:ext cx="29908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18</Words>
  <Application>Microsoft Office PowerPoint</Application>
  <PresentationFormat>Affichage à l'écran (4:3)</PresentationFormat>
  <Paragraphs>4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Arial</vt:lpstr>
      <vt:lpstr>Calibri</vt:lpstr>
      <vt:lpstr>Thème Office</vt:lpstr>
      <vt:lpstr>Diaporama Emmaüs Illustrations Pascale Roze Huré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Diaporama Emmaüs Illustrations Pascale Roze Huré</dc:title>
  <dc:creator>Utilisateur Windows</dc:creator>
  <cp:lastModifiedBy>odile theiller</cp:lastModifiedBy>
  <cp:revision>5</cp:revision>
  <dcterms:created xsi:type="dcterms:W3CDTF">2025-04-17T13:12:22Z</dcterms:created>
  <dcterms:modified xsi:type="dcterms:W3CDTF">2025-04-17T13:24:48Z</dcterms:modified>
</cp:coreProperties>
</file>