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7" r:id="rId5"/>
    <p:sldId id="268" r:id="rId6"/>
    <p:sldId id="272" r:id="rId7"/>
    <p:sldId id="273" r:id="rId8"/>
    <p:sldId id="277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0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FA1D-85F5-4FFD-804C-2D405E2F7DC5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95B4-AFB1-4F42-81B7-12A79BF303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echese-par-la-parole.catholique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baptême 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26215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1988840"/>
            <a:ext cx="7772400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anose="04020505051007020D02" pitchFamily="82" charset="0"/>
                <a:ea typeface="+mj-ea"/>
                <a:cs typeface="+mj-cs"/>
              </a:rPr>
              <a:t>Méditation </a:t>
            </a:r>
            <a:b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anose="04020505051007020D02" pitchFamily="82" charset="0"/>
                <a:ea typeface="+mj-ea"/>
                <a:cs typeface="+mj-cs"/>
              </a:rPr>
            </a:br>
            <a:r>
              <a:rPr lang="fr-FR" sz="6000" b="1" dirty="0">
                <a:latin typeface="Blackadder ITC" panose="04020505051007020D02" pitchFamily="82" charset="0"/>
                <a:ea typeface="+mj-ea"/>
                <a:cs typeface="+mj-cs"/>
              </a:rPr>
              <a:t>Le Royaume s’est approché</a:t>
            </a: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anose="04020505051007020D02" pitchFamily="82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baptêm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 ténébre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 pecheur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 appe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5 écoute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623072">
            <a:off x="3973801" y="2935570"/>
            <a:ext cx="4475990" cy="335699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" name="Image 1" descr="5 écoute 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857562">
            <a:off x="5020681" y="166596"/>
            <a:ext cx="3701884" cy="277641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Image 2" descr="5 écoute 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 rot="20482441">
            <a:off x="213017" y="337441"/>
            <a:ext cx="4135253" cy="310143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Image 3" descr="5 écoute 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 rot="425513">
            <a:off x="999456" y="3547417"/>
            <a:ext cx="3676378" cy="275728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 aussito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 baptême 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066" y="0"/>
            <a:ext cx="91440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2" y="5270102"/>
            <a:ext cx="2118073" cy="11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87824" y="5118663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Réalisation Catéchèse Par la Parole</a:t>
            </a:r>
          </a:p>
          <a:p>
            <a:pPr algn="ctr"/>
            <a:r>
              <a:rPr lang="fr-FR" sz="2000" dirty="0"/>
              <a:t>Module Appels </a:t>
            </a:r>
            <a:br>
              <a:rPr lang="fr-FR" sz="2000" dirty="0"/>
            </a:br>
            <a:r>
              <a:rPr lang="fr-FR" sz="2000" dirty="0"/>
              <a:t>Illustrations Sœur Nathalie</a:t>
            </a:r>
          </a:p>
          <a:p>
            <a:pPr algn="ctr"/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hlinkClick r:id="rId3"/>
              </a:rPr>
              <a:t>Site Catéchèse Par la Parole </a:t>
            </a:r>
            <a:endParaRPr lang="fr-F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6" name="Image 5" descr="Une image contenant dessin humoristique, art, point, motif&#10;&#10;Le contenu généré par l’IA peut être incorrect.">
            <a:extLst>
              <a:ext uri="{FF2B5EF4-FFF2-40B4-BE49-F238E27FC236}">
                <a16:creationId xmlns:a16="http://schemas.microsoft.com/office/drawing/2014/main" id="{B798EFD9-2503-A08B-B68B-6CA099CA8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04" y="5239093"/>
            <a:ext cx="1082577" cy="10825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</Words>
  <Application>Microsoft Office PowerPoint</Application>
  <PresentationFormat>Affichage à l'écran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Blackadder ITC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 méditation  le Royaume</dc:title>
  <dc:creator>par la parole</dc:creator>
  <cp:lastModifiedBy>odile theiller</cp:lastModifiedBy>
  <cp:revision>9</cp:revision>
  <dcterms:created xsi:type="dcterms:W3CDTF">2017-01-10T09:38:29Z</dcterms:created>
  <dcterms:modified xsi:type="dcterms:W3CDTF">2025-12-11T17:12:18Z</dcterms:modified>
</cp:coreProperties>
</file>