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5" r:id="rId5"/>
    <p:sldId id="279" r:id="rId6"/>
    <p:sldId id="278" r:id="rId7"/>
    <p:sldId id="271" r:id="rId8"/>
    <p:sldId id="280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4E6"/>
    <a:srgbClr val="A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0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4E6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FA1D-85F5-4FFD-804C-2D405E2F7DC5}" type="datetimeFigureOut">
              <a:rPr lang="fr-FR" smtClean="0"/>
              <a:t>12/12/2025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988840"/>
            <a:ext cx="777240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Diaporama 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Méditation 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Appel  des disciples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 b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0"/>
            <a:ext cx="2108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, peinture, illustration, croquis&#10;&#10;Le contenu généré par l’IA peut être incorrect.">
            <a:extLst>
              <a:ext uri="{FF2B5EF4-FFF2-40B4-BE49-F238E27FC236}">
                <a16:creationId xmlns:a16="http://schemas.microsoft.com/office/drawing/2014/main" id="{36678304-59D6-6EE2-2E38-D80EDBA5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27" y="-26898"/>
            <a:ext cx="5162531" cy="68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2095-7E57-9330-D491-478F66C4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.jpg">
            <a:extLst>
              <a:ext uri="{FF2B5EF4-FFF2-40B4-BE49-F238E27FC236}">
                <a16:creationId xmlns:a16="http://schemas.microsoft.com/office/drawing/2014/main" id="{2F42C7B1-990A-6EBD-E087-D066774F7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5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DBFF0EF8-F811-E27D-70C8-49610229779A}"/>
              </a:ext>
            </a:extLst>
          </p:cNvPr>
          <p:cNvSpPr txBox="1">
            <a:spLocks/>
          </p:cNvSpPr>
          <p:nvPr/>
        </p:nvSpPr>
        <p:spPr>
          <a:xfrm>
            <a:off x="1527620" y="5442009"/>
            <a:ext cx="6088760" cy="125253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02060"/>
                </a:solidFill>
              </a:rPr>
              <a:t>Site  Catéchèse Par la Parole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02060"/>
                </a:solidFill>
              </a:rPr>
              <a:t>Module Appels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B5395"/>
                </a:solidFill>
              </a:rPr>
              <a:t>Illustrations Sœur Nathalie Carmel St Joseph </a:t>
            </a:r>
          </a:p>
          <a:p>
            <a:pPr marL="0" indent="0" algn="ctr">
              <a:lnSpc>
                <a:spcPct val="90000"/>
              </a:lnSpc>
              <a:buNone/>
            </a:pPr>
            <a:endParaRPr lang="fr-FR" sz="2200" dirty="0">
              <a:solidFill>
                <a:srgbClr val="002060"/>
              </a:solidFill>
            </a:endParaRPr>
          </a:p>
        </p:txBody>
      </p:sp>
      <p:pic>
        <p:nvPicPr>
          <p:cNvPr id="3" name="Image 2" descr="Une image contenant texte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FE16DA48-0799-216D-E598-8759F127B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40423"/>
            <a:ext cx="1444792" cy="798759"/>
          </a:xfrm>
          <a:prstGeom prst="rect">
            <a:avLst/>
          </a:prstGeom>
        </p:spPr>
      </p:pic>
      <p:pic>
        <p:nvPicPr>
          <p:cNvPr id="5" name="Image 4" descr="Une image contenant dessin humoristique, art, point, motif&#10;&#10;Le contenu généré par l’IA peut être incorrect.">
            <a:extLst>
              <a:ext uri="{FF2B5EF4-FFF2-40B4-BE49-F238E27FC236}">
                <a16:creationId xmlns:a16="http://schemas.microsoft.com/office/drawing/2014/main" id="{B3239E18-F79D-9B66-5E5D-D66DF5B25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3435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Affichage à l'écran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 méditation  Appels</dc:title>
  <dc:creator>par la parole</dc:creator>
  <cp:lastModifiedBy>odile theiller</cp:lastModifiedBy>
  <cp:revision>7</cp:revision>
  <dcterms:created xsi:type="dcterms:W3CDTF">2017-01-10T09:38:29Z</dcterms:created>
  <dcterms:modified xsi:type="dcterms:W3CDTF">2025-12-12T09:29:37Z</dcterms:modified>
</cp:coreProperties>
</file>