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0" r:id="rId4"/>
    <p:sldId id="258" r:id="rId5"/>
    <p:sldId id="276" r:id="rId6"/>
    <p:sldId id="264" r:id="rId7"/>
    <p:sldId id="261" r:id="rId8"/>
    <p:sldId id="263" r:id="rId9"/>
    <p:sldId id="262" r:id="rId10"/>
    <p:sldId id="267" r:id="rId11"/>
    <p:sldId id="265" r:id="rId12"/>
    <p:sldId id="266" r:id="rId13"/>
    <p:sldId id="268" r:id="rId14"/>
    <p:sldId id="272" r:id="rId15"/>
    <p:sldId id="270" r:id="rId16"/>
    <p:sldId id="269" r:id="rId17"/>
    <p:sldId id="271" r:id="rId18"/>
    <p:sldId id="273" r:id="rId19"/>
    <p:sldId id="259" r:id="rId20"/>
    <p:sldId id="277" r:id="rId21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FA1D-85F5-4FFD-804C-2D405E2F7DC5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95B4-AFB1-4F42-81B7-12A79BF3039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baptême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988840"/>
            <a:ext cx="7772400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Diaporama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méditation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pecheur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pecheurs bi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17900" y="0"/>
            <a:ext cx="2108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pecheurs t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51113" y="0"/>
            <a:ext cx="4041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 app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 écoute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 écoute 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 écoute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 écoute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 aussito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baptême t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97050"/>
            <a:ext cx="9144000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Appel Baptême copi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baptêm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baptême bi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94038" y="0"/>
            <a:ext cx="2954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Appel Baptême jea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ténébr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ténébres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4888" y="0"/>
            <a:ext cx="45926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ténébres t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5763" y="0"/>
            <a:ext cx="8372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ténébres bi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08088"/>
            <a:ext cx="9144000" cy="444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Affichage à l'écran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 méditation  Appels </dc:title>
  <dc:creator>MAISON</dc:creator>
  <cp:lastModifiedBy>MAISON</cp:lastModifiedBy>
  <cp:revision>2</cp:revision>
  <dcterms:created xsi:type="dcterms:W3CDTF">2017-01-10T09:38:29Z</dcterms:created>
  <dcterms:modified xsi:type="dcterms:W3CDTF">2017-01-10T09:45:07Z</dcterms:modified>
</cp:coreProperties>
</file>