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6" r:id="rId5"/>
    <p:sldId id="267" r:id="rId6"/>
    <p:sldId id="268" r:id="rId7"/>
    <p:sldId id="269" r:id="rId8"/>
    <p:sldId id="264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0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4A02-37E8-410D-8DE8-96AE64CC1B01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9238-0A93-480B-BBF0-C217855FBB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236296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Sieger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Köder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 descr="Une image contenant art, peinture&#10;&#10;Le contenu généré par l’IA peut être incorrect.">
            <a:extLst>
              <a:ext uri="{FF2B5EF4-FFF2-40B4-BE49-F238E27FC236}">
                <a16:creationId xmlns:a16="http://schemas.microsoft.com/office/drawing/2014/main" id="{74352F8F-D6A7-A452-3150-B7C4C7747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9591"/>
            <a:ext cx="4680520" cy="6771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t, peinture, Dessin d’enfant, croquis&#10;&#10;Le contenu généré par l’IA peut être incorrect.">
            <a:extLst>
              <a:ext uri="{FF2B5EF4-FFF2-40B4-BE49-F238E27FC236}">
                <a16:creationId xmlns:a16="http://schemas.microsoft.com/office/drawing/2014/main" id="{3BB8A5E4-CC60-D87B-A055-E166FFFD6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77671" cy="356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D906FE-54B0-D976-5A35-F624382AA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75" y="2060848"/>
            <a:ext cx="8708449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91079-C9D3-F000-CA06-B6B3D6367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t, peinture&#10;&#10;Le contenu généré par l’IA peut être incorrect.">
            <a:extLst>
              <a:ext uri="{FF2B5EF4-FFF2-40B4-BE49-F238E27FC236}">
                <a16:creationId xmlns:a16="http://schemas.microsoft.com/office/drawing/2014/main" id="{CCAFE95C-EB66-77E2-9BBD-4FC4119B1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162"/>
            <a:ext cx="4680520" cy="67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8D112-669E-29B7-682E-5C390D659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27A623-2391-7A67-5C11-3EB9B9EC1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75" y="2060848"/>
            <a:ext cx="870844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893F4-30D9-1F81-D069-33D2B9B5C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t, peinture, Dessin d’enfant, croquis&#10;&#10;Le contenu généré par l’IA peut être incorrect.">
            <a:extLst>
              <a:ext uri="{FF2B5EF4-FFF2-40B4-BE49-F238E27FC236}">
                <a16:creationId xmlns:a16="http://schemas.microsoft.com/office/drawing/2014/main" id="{13AF8F79-7DE2-FA87-EA2D-01451944D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77671" cy="35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A4C9-AAF2-11CA-0B72-18B509216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t, peinture&#10;&#10;Le contenu généré par l’IA peut être incorrect.">
            <a:extLst>
              <a:ext uri="{FF2B5EF4-FFF2-40B4-BE49-F238E27FC236}">
                <a16:creationId xmlns:a16="http://schemas.microsoft.com/office/drawing/2014/main" id="{F25885A3-C2C0-5C11-2777-F7E6EA7DC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162"/>
            <a:ext cx="4680520" cy="67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87908" y="580117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Catéchèse Par la Parole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Module Samaritaine </a:t>
            </a:r>
          </a:p>
        </p:txBody>
      </p:sp>
      <p:pic>
        <p:nvPicPr>
          <p:cNvPr id="4" name="Image 3" descr="Une image contenant texte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CD8052D9-9982-C94C-8001-166DD9F45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9334"/>
            <a:ext cx="1660816" cy="918189"/>
          </a:xfrm>
          <a:prstGeom prst="rect">
            <a:avLst/>
          </a:prstGeom>
        </p:spPr>
      </p:pic>
      <p:pic>
        <p:nvPicPr>
          <p:cNvPr id="6" name="Image 5" descr="Une image contenant motif, art, Graphique, point&#10;&#10;Le contenu généré par l’IA peut être incorrect.">
            <a:extLst>
              <a:ext uri="{FF2B5EF4-FFF2-40B4-BE49-F238E27FC236}">
                <a16:creationId xmlns:a16="http://schemas.microsoft.com/office/drawing/2014/main" id="{DE8EC554-7383-3CE9-6A77-08FC007A5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8" y="5633973"/>
            <a:ext cx="980728" cy="98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</Words>
  <Application>Microsoft Office PowerPoint</Application>
  <PresentationFormat>Affichage à l'écran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Samaritaine Kôder</dc:title>
  <dc:creator>par la Parole</dc:creator>
  <cp:lastModifiedBy>odile theiller</cp:lastModifiedBy>
  <cp:revision>18</cp:revision>
  <dcterms:created xsi:type="dcterms:W3CDTF">2017-02-27T09:54:32Z</dcterms:created>
  <dcterms:modified xsi:type="dcterms:W3CDTF">2026-02-27T15:31:58Z</dcterms:modified>
</cp:coreProperties>
</file>