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976431"/>
    <a:srgbClr val="FF0066"/>
    <a:srgbClr val="CC9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31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D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F8BED5-6404-4CD7-BD91-3127FAE51411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2D937-FE5D-4FC6-8926-A0D2A938CF9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0232" y="4214818"/>
            <a:ext cx="5715040" cy="2021354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/>
              <a:t>Plan du texte</a:t>
            </a:r>
            <a:br>
              <a:rPr lang="fr-FR" sz="3600" b="1" dirty="0"/>
            </a:br>
            <a:r>
              <a:rPr lang="fr-FR" sz="3600" dirty="0"/>
              <a:t>E</a:t>
            </a:r>
            <a:r>
              <a:rPr lang="fr-FR" sz="3600" b="1" dirty="0"/>
              <a:t>nlèvement d’Elie au ciel </a:t>
            </a:r>
            <a:br>
              <a:rPr lang="fr-FR" sz="3600" b="1" i="1" dirty="0"/>
            </a:br>
            <a:r>
              <a:rPr lang="fr-FR" sz="3600" b="1" dirty="0"/>
              <a:t>D’après  2 Rois 2, 1-18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1670" y="714356"/>
            <a:ext cx="4639500" cy="33312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079104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/>
              <a:t>Disparition d'Elie </a:t>
            </a:r>
            <a:br>
              <a:rPr lang="fr-FR" sz="5400" b="1" dirty="0"/>
            </a:br>
            <a:r>
              <a:rPr lang="fr-FR" sz="5400" b="1" dirty="0"/>
              <a:t>Versets 17-18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3607562"/>
            <a:ext cx="5357850" cy="1143008"/>
          </a:xfrm>
        </p:spPr>
        <p:txBody>
          <a:bodyPr>
            <a:normAutofit/>
          </a:bodyPr>
          <a:lstStyle/>
          <a:p>
            <a:r>
              <a:rPr lang="fr-FR" sz="4000" dirty="0"/>
              <a:t>Catéchèse Par la Parole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67544" y="5445224"/>
            <a:ext cx="3528392" cy="12485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Formation SDIC-PLP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Jeudi 30 janvier 2020</a:t>
            </a:r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501661" y="5025540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Illustrations Chantal Lorge</a:t>
            </a:r>
          </a:p>
        </p:txBody>
      </p:sp>
      <p:pic>
        <p:nvPicPr>
          <p:cNvPr id="6" name="Image 5" descr="logo P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38350"/>
            <a:ext cx="1809034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104" y="908720"/>
            <a:ext cx="3635896" cy="3312368"/>
          </a:xfrm>
        </p:spPr>
        <p:txBody>
          <a:bodyPr>
            <a:normAutofit/>
          </a:bodyPr>
          <a:lstStyle/>
          <a:p>
            <a:pPr algn="ctr"/>
            <a:r>
              <a:rPr lang="fr-FR" b="1"/>
              <a:t>de Guilgal </a:t>
            </a:r>
            <a:br>
              <a:rPr lang="fr-FR" b="1" dirty="0"/>
            </a:br>
            <a:r>
              <a:rPr lang="fr-FR" b="1" dirty="0"/>
              <a:t>à Bethel Versets 1-2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58008"/>
            <a:ext cx="5522083" cy="549999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627784" y="26064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+mj-lt"/>
              </a:rPr>
              <a:t>1</a:t>
            </a:r>
            <a:r>
              <a:rPr lang="fr-FR" sz="4400" b="1" baseline="30000" dirty="0">
                <a:latin typeface="+mj-lt"/>
              </a:rPr>
              <a:t>ère</a:t>
            </a:r>
            <a:r>
              <a:rPr lang="fr-FR" sz="4400" b="1" dirty="0">
                <a:latin typeface="+mj-lt"/>
              </a:rPr>
              <a:t> descente :</a:t>
            </a:r>
            <a:endParaRPr lang="fr-FR" sz="44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56792"/>
            <a:ext cx="2699792" cy="4248472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 de  Bethel à Jéricho Versets </a:t>
            </a:r>
            <a:br>
              <a:rPr lang="fr-FR" b="1" dirty="0"/>
            </a:br>
            <a:r>
              <a:rPr lang="fr-FR" b="1" dirty="0"/>
              <a:t>3-4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997903"/>
            <a:ext cx="5940152" cy="5860097"/>
          </a:xfrm>
        </p:spPr>
      </p:pic>
      <p:sp>
        <p:nvSpPr>
          <p:cNvPr id="5" name="ZoneTexte 4"/>
          <p:cNvSpPr txBox="1"/>
          <p:nvPr/>
        </p:nvSpPr>
        <p:spPr>
          <a:xfrm>
            <a:off x="1763688" y="18864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+mj-lt"/>
              </a:rPr>
              <a:t>2</a:t>
            </a:r>
            <a:r>
              <a:rPr lang="fr-FR" sz="4400" b="1" baseline="30000" dirty="0">
                <a:latin typeface="+mj-lt"/>
              </a:rPr>
              <a:t>ème</a:t>
            </a:r>
            <a:r>
              <a:rPr lang="fr-FR" sz="4400" b="1" dirty="0">
                <a:latin typeface="+mj-lt"/>
              </a:rPr>
              <a:t> descente:</a:t>
            </a:r>
            <a:endParaRPr lang="fr-FR" sz="44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6138" y="1412776"/>
            <a:ext cx="5457862" cy="539418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72816"/>
            <a:ext cx="334888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de Jéricho  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au bord 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du Jourdain Versets 5-6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4124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latin typeface="Calibri"/>
                <a:ea typeface="+mj-ea"/>
                <a:cs typeface="+mj-cs"/>
              </a:rPr>
              <a:t>3</a:t>
            </a:r>
            <a:r>
              <a:rPr lang="fr-FR" sz="4800" b="1" baseline="30000" dirty="0">
                <a:latin typeface="Calibri"/>
                <a:ea typeface="+mj-ea"/>
                <a:cs typeface="+mj-cs"/>
              </a:rPr>
              <a:t>ème</a:t>
            </a:r>
            <a:r>
              <a:rPr lang="fr-FR" sz="4800" b="1" dirty="0">
                <a:latin typeface="Calibri"/>
                <a:ea typeface="+mj-ea"/>
                <a:cs typeface="+mj-cs"/>
              </a:rPr>
              <a:t> descente : 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7749"/>
            <a:ext cx="5359707" cy="6834436"/>
          </a:xfrm>
        </p:spPr>
      </p:pic>
      <p:sp>
        <p:nvSpPr>
          <p:cNvPr id="7" name="ZoneTexte 6"/>
          <p:cNvSpPr txBox="1"/>
          <p:nvPr/>
        </p:nvSpPr>
        <p:spPr>
          <a:xfrm>
            <a:off x="5220072" y="908720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atin typeface="+mj-lt"/>
              </a:rPr>
              <a:t>Passage  </a:t>
            </a:r>
          </a:p>
          <a:p>
            <a:pPr algn="ctr"/>
            <a:r>
              <a:rPr lang="fr-FR" sz="5400" b="1" dirty="0">
                <a:latin typeface="+mj-lt"/>
              </a:rPr>
              <a:t>du Jourdain </a:t>
            </a:r>
          </a:p>
          <a:p>
            <a:pPr algn="ctr"/>
            <a:r>
              <a:rPr lang="fr-FR" sz="5400" b="1" dirty="0">
                <a:latin typeface="+mj-lt"/>
              </a:rPr>
              <a:t>d'Elie </a:t>
            </a:r>
          </a:p>
          <a:p>
            <a:pPr algn="ctr"/>
            <a:r>
              <a:rPr lang="fr-FR" sz="5400" b="1" dirty="0">
                <a:latin typeface="+mj-lt"/>
              </a:rPr>
              <a:t>et </a:t>
            </a:r>
          </a:p>
          <a:p>
            <a:pPr algn="ctr"/>
            <a:r>
              <a:rPr lang="fr-FR" sz="5400" b="1" dirty="0">
                <a:latin typeface="+mj-lt"/>
              </a:rPr>
              <a:t>Elisée Versets 7 -8</a:t>
            </a:r>
            <a:endParaRPr lang="fr-FR" sz="54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508104" y="1124744"/>
            <a:ext cx="3456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Demande d'envoi </a:t>
            </a:r>
          </a:p>
          <a:p>
            <a:pPr algn="ctr"/>
            <a:r>
              <a:rPr lang="fr-FR" sz="4400" b="1" dirty="0"/>
              <a:t>de  </a:t>
            </a:r>
          </a:p>
          <a:p>
            <a:pPr algn="ctr"/>
            <a:r>
              <a:rPr lang="fr-FR" sz="4400" b="1" dirty="0"/>
              <a:t>l'esprit Versets 9-10</a:t>
            </a:r>
            <a:endParaRPr lang="fr-FR" sz="44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AE97147-9FE9-4D1D-BA02-3A106C854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" y="700834"/>
            <a:ext cx="4211960" cy="61571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6632"/>
            <a:ext cx="5112568" cy="5112568"/>
          </a:xfrm>
        </p:spPr>
      </p:pic>
      <p:sp>
        <p:nvSpPr>
          <p:cNvPr id="5" name="ZoneTexte 4"/>
          <p:cNvSpPr txBox="1"/>
          <p:nvPr/>
        </p:nvSpPr>
        <p:spPr>
          <a:xfrm>
            <a:off x="5364088" y="1052736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Départ d'Elie dans un char de feu </a:t>
            </a:r>
          </a:p>
          <a:p>
            <a:r>
              <a:rPr lang="fr-FR" sz="4400" b="1" dirty="0"/>
              <a:t>Versets 11-12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/>
              <a:t>Passage du Jourdain </a:t>
            </a:r>
            <a:br>
              <a:rPr lang="fr-FR" sz="6000" b="1" dirty="0"/>
            </a:br>
            <a:r>
              <a:rPr lang="fr-FR" sz="6000" b="1" dirty="0"/>
              <a:t>d'Elisée seul </a:t>
            </a:r>
            <a:br>
              <a:rPr lang="fr-FR" sz="6000" b="1" dirty="0"/>
            </a:br>
            <a:r>
              <a:rPr lang="fr-FR" sz="6000" b="1" dirty="0"/>
              <a:t>Versets 13-14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96" y="385487"/>
            <a:ext cx="5252549" cy="6087025"/>
          </a:xfrm>
        </p:spPr>
      </p:pic>
      <p:sp>
        <p:nvSpPr>
          <p:cNvPr id="7" name="ZoneTexte 6"/>
          <p:cNvSpPr txBox="1"/>
          <p:nvPr/>
        </p:nvSpPr>
        <p:spPr>
          <a:xfrm>
            <a:off x="5364088" y="1196752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+mj-lt"/>
              </a:rPr>
              <a:t>Elisée a reçu </a:t>
            </a:r>
          </a:p>
          <a:p>
            <a:pPr algn="ctr"/>
            <a:r>
              <a:rPr lang="fr-FR" sz="4800" b="1" dirty="0">
                <a:latin typeface="+mj-lt"/>
              </a:rPr>
              <a:t>l'esprit Versets 15-16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cobe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270</TotalTime>
  <Words>107</Words>
  <Application>Microsoft Office PowerPoint</Application>
  <PresentationFormat>Affichage à l'écran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Débit</vt:lpstr>
      <vt:lpstr>Plan du texte Enlèvement d’Elie au ciel  D’après  2 Rois 2, 1-18 </vt:lpstr>
      <vt:lpstr>de Guilgal  à Bethel Versets 1-2 </vt:lpstr>
      <vt:lpstr> de  Bethel à Jéricho Versets  3-4</vt:lpstr>
      <vt:lpstr>de Jéricho   au bord  du Jourdain Versets 5-6</vt:lpstr>
      <vt:lpstr>Présentation PowerPoint</vt:lpstr>
      <vt:lpstr>Présentation PowerPoint</vt:lpstr>
      <vt:lpstr>Présentation PowerPoint</vt:lpstr>
      <vt:lpstr>Passage du Jourdain  d'Elisée seul  Versets 13-14</vt:lpstr>
      <vt:lpstr>Présentation PowerPoint</vt:lpstr>
      <vt:lpstr>Disparition d'Elie  Versets 17-18 </vt:lpstr>
      <vt:lpstr>Catéchèse Par la Parole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Bureau D</dc:creator>
  <cp:lastModifiedBy>odile theiller</cp:lastModifiedBy>
  <cp:revision>34</cp:revision>
  <dcterms:created xsi:type="dcterms:W3CDTF">2020-01-08T17:34:23Z</dcterms:created>
  <dcterms:modified xsi:type="dcterms:W3CDTF">2023-03-30T16:35:58Z</dcterms:modified>
</cp:coreProperties>
</file>