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3C1B-5BB1-4D75-BEB3-6F8CCE705424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FA7D-38DB-4B40-B346-5AFB94FC7C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3C1B-5BB1-4D75-BEB3-6F8CCE705424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FA7D-38DB-4B40-B346-5AFB94FC7C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3C1B-5BB1-4D75-BEB3-6F8CCE705424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FA7D-38DB-4B40-B346-5AFB94FC7C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3C1B-5BB1-4D75-BEB3-6F8CCE705424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FA7D-38DB-4B40-B346-5AFB94FC7C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3C1B-5BB1-4D75-BEB3-6F8CCE705424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FA7D-38DB-4B40-B346-5AFB94FC7C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3C1B-5BB1-4D75-BEB3-6F8CCE705424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FA7D-38DB-4B40-B346-5AFB94FC7C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3C1B-5BB1-4D75-BEB3-6F8CCE705424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FA7D-38DB-4B40-B346-5AFB94FC7C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3C1B-5BB1-4D75-BEB3-6F8CCE705424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FA7D-38DB-4B40-B346-5AFB94FC7C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3C1B-5BB1-4D75-BEB3-6F8CCE705424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FA7D-38DB-4B40-B346-5AFB94FC7C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3C1B-5BB1-4D75-BEB3-6F8CCE705424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FA7D-38DB-4B40-B346-5AFB94FC7C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3C1B-5BB1-4D75-BEB3-6F8CCE705424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FA7D-38DB-4B40-B346-5AFB94FC7C4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3C1B-5BB1-4D75-BEB3-6F8CCE705424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6FA7D-38DB-4B40-B346-5AFB94FC7C4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3900  JURA lac dE bonlieu s_redimensio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"/>
            <a:ext cx="10110906" cy="674060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31840" y="1844824"/>
            <a:ext cx="5832648" cy="1470025"/>
          </a:xfrm>
        </p:spPr>
        <p:txBody>
          <a:bodyPr/>
          <a:lstStyle/>
          <a:p>
            <a:r>
              <a:rPr lang="fr-FR" b="1" dirty="0"/>
              <a:t>Méditation Ascensions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3900  JURA lac dE bonlieu s_redimensio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3942  JURA lac dE bonlieu s_redimensio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C_0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625246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:\Images\photos Monnier paysages\5251     JURA   le petit  Maclu s_redimensionn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C_02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588602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15816" y="573325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Photos 1-2-4-5 - Jura -Jean Monnier</a:t>
            </a:r>
          </a:p>
          <a:p>
            <a:r>
              <a:rPr lang="fr-FR" dirty="0"/>
              <a:t>Photos 3-6 - Aveyron - Odile Theiller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</Words>
  <Application>Microsoft Office PowerPoint</Application>
  <PresentationFormat>Affichage à l'écran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Méditation Ascensions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Méditation Ascensions</dc:title>
  <dc:creator>par la parole</dc:creator>
  <cp:lastModifiedBy>odile theiller</cp:lastModifiedBy>
  <cp:revision>6</cp:revision>
  <dcterms:created xsi:type="dcterms:W3CDTF">2020-01-15T17:01:11Z</dcterms:created>
  <dcterms:modified xsi:type="dcterms:W3CDTF">2026-04-10T19:49:47Z</dcterms:modified>
</cp:coreProperties>
</file>