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7" r:id="rId4"/>
    <p:sldId id="259" r:id="rId5"/>
    <p:sldId id="268" r:id="rId6"/>
    <p:sldId id="265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9159-253F-4FA2-815F-98230472CBED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C3FAF-77C2-402E-932F-770C9B982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atechese-par-la-parole.catholique.f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3" descr="transf logo P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476672"/>
            <a:ext cx="196332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3B567DA-DF80-B94F-E713-EA76D7C6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3573016"/>
            <a:ext cx="5400600" cy="211927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fr-FR" sz="3200" b="1" dirty="0"/>
              <a:t>Diaporama du récit de BABEL </a:t>
            </a:r>
          </a:p>
          <a:p>
            <a:pPr>
              <a:buNone/>
            </a:pPr>
            <a:r>
              <a:rPr lang="fr-FR" sz="3200" b="1" dirty="0"/>
              <a:t>Genèse 11, 1-9 </a:t>
            </a:r>
          </a:p>
          <a:p>
            <a:pPr>
              <a:buNone/>
            </a:pPr>
            <a:r>
              <a:rPr lang="fr-FR" sz="3200" dirty="0"/>
              <a:t>Illustrations Jacqueline M.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ois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1"/>
            <a:ext cx="9144000" cy="6469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ois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1"/>
            <a:ext cx="9144000" cy="64693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mois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1"/>
            <a:ext cx="9144000" cy="64693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mois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 descr="logo PLP petit format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7170"/>
            <a:ext cx="2674640" cy="147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684223" y="574817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2"/>
              </a:rPr>
              <a:t>https://catechese-par-la-parole.catholique.fr</a:t>
            </a: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3715400" y="5087170"/>
            <a:ext cx="2459038" cy="7901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>
                <a:solidFill>
                  <a:srgbClr val="002060"/>
                </a:solidFill>
              </a:rPr>
              <a:t>Catéchèse Par la Parole</a:t>
            </a:r>
            <a:br>
              <a:rPr lang="fr-FR" sz="1800" b="1" dirty="0">
                <a:solidFill>
                  <a:srgbClr val="002060"/>
                </a:solidFill>
              </a:rPr>
            </a:br>
            <a:r>
              <a:rPr lang="fr-FR" sz="1800" b="1" dirty="0">
                <a:solidFill>
                  <a:srgbClr val="002060"/>
                </a:solidFill>
              </a:rPr>
              <a:t>Module Babel</a:t>
            </a:r>
            <a:endParaRPr lang="fr-FR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odileTHEILLER</dc:creator>
  <cp:lastModifiedBy>odile theiller</cp:lastModifiedBy>
  <cp:revision>20</cp:revision>
  <dcterms:created xsi:type="dcterms:W3CDTF">2015-01-21T20:45:25Z</dcterms:created>
  <dcterms:modified xsi:type="dcterms:W3CDTF">2024-04-21T16:52:26Z</dcterms:modified>
</cp:coreProperties>
</file>