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eau D" initials="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B4F1-BC29-404F-9766-F9C436E33BE8}" type="datetimeFigureOut">
              <a:rPr lang="fr-FR" smtClean="0"/>
              <a:pPr/>
              <a:t>21/04/2024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5D86-02DB-4BA3-A8A4-780A678391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techese-par-la-parole.catholique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1 babel pic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76872"/>
            <a:ext cx="4416945" cy="3837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922377-C4AF-7232-A5A9-C9ECDC45A558}"/>
              </a:ext>
            </a:extLst>
          </p:cNvPr>
          <p:cNvSpPr txBox="1"/>
          <p:nvPr/>
        </p:nvSpPr>
        <p:spPr>
          <a:xfrm>
            <a:off x="251520" y="332656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Diaporama</a:t>
            </a:r>
          </a:p>
          <a:p>
            <a:pPr algn="ctr"/>
            <a:r>
              <a:rPr lang="fr-FR" b="1" dirty="0"/>
              <a:t>Récit Pentecôte </a:t>
            </a:r>
          </a:p>
          <a:p>
            <a:pPr algn="ctr"/>
            <a:r>
              <a:rPr lang="fr-FR" b="1" dirty="0"/>
              <a:t>Actes des Apôtres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55448" y="5403383"/>
            <a:ext cx="6265022" cy="124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Catéchèse Par la Parole</a:t>
            </a:r>
          </a:p>
          <a:p>
            <a:pPr algn="ctr"/>
            <a:r>
              <a:rPr lang="fr-FR" sz="4400" dirty="0">
                <a:solidFill>
                  <a:srgbClr val="002060"/>
                </a:solidFill>
              </a:rPr>
              <a:t>Illustrations  : Chantal </a:t>
            </a:r>
            <a:r>
              <a:rPr lang="fr-FR" sz="4400" dirty="0" err="1">
                <a:solidFill>
                  <a:srgbClr val="002060"/>
                </a:solidFill>
              </a:rPr>
              <a:t>Lorge</a:t>
            </a:r>
            <a:endParaRPr lang="fr-FR" sz="4400" dirty="0">
              <a:solidFill>
                <a:srgbClr val="002060"/>
              </a:solidFill>
            </a:endParaRPr>
          </a:p>
          <a:p>
            <a:pPr algn="ctr"/>
            <a:r>
              <a:rPr lang="fr-FR" sz="4400" dirty="0">
                <a:solidFill>
                  <a:srgbClr val="002060"/>
                </a:solidFill>
              </a:rPr>
              <a:t>Colorisation : Annie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 Babel</a:t>
            </a:r>
            <a:r>
              <a:rPr lang="fr-FR" sz="4300" b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Pentecôte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11 babel pic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34" y="269592"/>
            <a:ext cx="3131161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 descr="logo PLP petit format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5406468"/>
            <a:ext cx="2231919" cy="1233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entecoteaverbode1_1500 pix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534425" cy="6428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entecote1- versets1-3C-apparition-langues -f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648" y="404664"/>
            <a:ext cx="773459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4 Les disciples parlaient la Paro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888"/>
          <a:stretch>
            <a:fillRect/>
          </a:stretch>
        </p:blipFill>
        <p:spPr>
          <a:xfrm>
            <a:off x="1071056" y="346348"/>
            <a:ext cx="7001889" cy="61653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entecoteaverbo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2307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tecoteaverbo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514" y="407321"/>
            <a:ext cx="6546971" cy="6043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tecoteaverbo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106" y="196799"/>
            <a:ext cx="4533788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tecoteaverbo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718" y="196799"/>
            <a:ext cx="6088564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tecoteaverbo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399" y="196799"/>
            <a:ext cx="4553202" cy="6464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23</Words>
  <Application>Microsoft Office PowerPoint</Application>
  <PresentationFormat>Affichage à l'écran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odile theiller</cp:lastModifiedBy>
  <cp:revision>27</cp:revision>
  <dcterms:created xsi:type="dcterms:W3CDTF">2015-03-03T14:27:17Z</dcterms:created>
  <dcterms:modified xsi:type="dcterms:W3CDTF">2024-04-21T18:45:43Z</dcterms:modified>
</cp:coreProperties>
</file>