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2171F2-F332-FA6D-005D-B01F73B59F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0B81171-6D98-C636-9F80-15C0AA0E13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71372D-F38D-BE46-128B-83C0FCEA9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30F5A-28D3-40D2-B906-7B67DCAB9106}" type="datetimeFigureOut">
              <a:rPr lang="fr-FR" smtClean="0"/>
              <a:t>21/04/2024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6360A6-2272-A41A-98B6-B044BAFC0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10CCB0-8F65-92A9-221B-54535F53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0FACF-C213-42B7-8D27-859FC86D00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228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DAC6AA-4700-794B-E2C4-B4A40842A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93B3DFD-11B9-480F-3FE9-6BA1D717BC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916A46-961B-3F50-8399-EAE87C45C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30F5A-28D3-40D2-B906-7B67DCAB9106}" type="datetimeFigureOut">
              <a:rPr lang="fr-FR" smtClean="0"/>
              <a:t>21/04/2024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B3AF72-076F-E3F1-B933-5FE3F4DD8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2261D2-41F9-2F50-04F4-1A24C1FE9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0FACF-C213-42B7-8D27-859FC86D00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6225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9CCAF8C-E25B-4678-50C8-5A33F81328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7CBF141-525E-2F4F-A679-BF51C0678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2A0D25-41B8-324A-0DF8-CDAC2DEBD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30F5A-28D3-40D2-B906-7B67DCAB9106}" type="datetimeFigureOut">
              <a:rPr lang="fr-FR" smtClean="0"/>
              <a:t>21/04/2024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2DC703-679F-7B6F-0279-889C06566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4679F4-27B3-1229-D28A-6CC5F78BE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0FACF-C213-42B7-8D27-859FC86D00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9137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26F0B2-9880-A46C-9A2F-59B86175B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7AD972-3D5A-E660-7E55-9CD660F4A8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617BFD-AF7E-4455-6272-C2E2464C2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30F5A-28D3-40D2-B906-7B67DCAB9106}" type="datetimeFigureOut">
              <a:rPr lang="fr-FR" smtClean="0"/>
              <a:t>21/04/2024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18A9AB-90CE-D9F4-874E-C8F290D90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2663AD-6AAD-ECCF-9C74-D9B69638E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0FACF-C213-42B7-8D27-859FC86D00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1339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38A1B4-8253-6710-112A-3D797EB12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E66B09-985D-1291-3462-2143652B7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695A11-A2B1-16D1-79D0-318AE391D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30F5A-28D3-40D2-B906-7B67DCAB9106}" type="datetimeFigureOut">
              <a:rPr lang="fr-FR" smtClean="0"/>
              <a:t>21/04/2024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B447AF-4B02-0403-52F2-A6EB0C6BB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06900D2-47E1-4C71-1A5F-3E8A7DF36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0FACF-C213-42B7-8D27-859FC86D00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392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EA015F-13EC-9503-84E0-BF699EE1B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A4A915-0385-3A45-7242-04A0A9A6CF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DE39F9C-67D7-E46E-CB96-0D6D4F1E6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9EB355-7180-E7E8-1ED6-5E91CBE3A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30F5A-28D3-40D2-B906-7B67DCAB9106}" type="datetimeFigureOut">
              <a:rPr lang="fr-FR" smtClean="0"/>
              <a:t>21/04/2024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B583E5C-7374-D74D-1A75-FD0010780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F80996-66F3-07CD-2E3C-6BB24BD6C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0FACF-C213-42B7-8D27-859FC86D00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3508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E88912-17FB-5819-4B69-E3C849463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A81EA0F-D763-D861-DC13-395056258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928E276-243F-D1C2-3C90-C785FE84C0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D3E1DB-C9B1-1139-567E-E0856F819B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A8B3CCA-20DB-0FB1-288F-D1D89FD78A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7C7CBDC-E810-E28F-CFBD-900219AF7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30F5A-28D3-40D2-B906-7B67DCAB9106}" type="datetimeFigureOut">
              <a:rPr lang="fr-FR" smtClean="0"/>
              <a:t>21/04/2024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96F52DF-5A6B-FDC1-901F-B95768B17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6BC9146-2D3D-618A-F10A-1180E9EED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0FACF-C213-42B7-8D27-859FC86D00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4370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96A661-5017-4D6D-2B62-DCDE6B809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89B6BE7-D085-E8C9-B010-3AE83777F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30F5A-28D3-40D2-B906-7B67DCAB9106}" type="datetimeFigureOut">
              <a:rPr lang="fr-FR" smtClean="0"/>
              <a:t>21/04/2024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E4D8626-A4EE-5B6D-D32A-D2D6B7C47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B7501CC-D908-32DE-0D4C-FD7362B16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0FACF-C213-42B7-8D27-859FC86D00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4507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BB355C5-3558-1BFF-DD48-984540FBD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30F5A-28D3-40D2-B906-7B67DCAB9106}" type="datetimeFigureOut">
              <a:rPr lang="fr-FR" smtClean="0"/>
              <a:t>21/04/2024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55F0D68-EFD5-1DC3-D9DE-16B8D3A8D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D3AADDD-4D91-F842-6DA8-F75EB7FF6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0FACF-C213-42B7-8D27-859FC86D00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4953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B2BCAE-C461-8D33-82E3-2AE862535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7C9C29-08BA-D92C-7A5F-7E3F46269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5449449-E420-B797-3F78-3F9362076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062850D-702B-2F24-BF3F-5245BA28F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30F5A-28D3-40D2-B906-7B67DCAB9106}" type="datetimeFigureOut">
              <a:rPr lang="fr-FR" smtClean="0"/>
              <a:t>21/04/2024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834407E-458D-5339-2DC4-795E30B6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4FF7E2B-D2D3-3513-ED83-C86E5BCBC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0FACF-C213-42B7-8D27-859FC86D00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7219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7E0983-EC99-D62F-0096-A7B4ECF01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45FE5B1-360B-0F02-9A24-606042D9AA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128B7DA-B120-EFB9-59A7-6549396F9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655AF86-1330-7E66-09E5-02CFA8B28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30F5A-28D3-40D2-B906-7B67DCAB9106}" type="datetimeFigureOut">
              <a:rPr lang="fr-FR" smtClean="0"/>
              <a:t>21/04/2024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BDA0085-2310-0C93-B82A-CA7C7CB54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17B5532-BCE3-A2D1-E489-F42DD33C4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0FACF-C213-42B7-8D27-859FC86D00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9269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748EF6D-57A3-CDCE-11E9-C4B3C547B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98E7E7-BDA9-95A0-A41B-DAD2A92F3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3A0D3D8-C6AB-31AD-F646-7974E70F4A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730F5A-28D3-40D2-B906-7B67DCAB9106}" type="datetimeFigureOut">
              <a:rPr lang="fr-FR" smtClean="0"/>
              <a:t>21/04/2024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817D08-C2CD-1EA4-5C4A-DADCD5D571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7226A5-B649-5190-B4FA-773A553706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60FACF-C213-42B7-8D27-859FC86D00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55988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3A5B8F-83DA-5D16-4534-F996D5DEB8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/>
          <a:lstStyle/>
          <a:p>
            <a:r>
              <a:rPr lang="fr-FR" dirty="0"/>
              <a:t>Diaporama Pentecôte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54F26D6-C46C-1BA3-9374-A9BCBF2FA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092" y="5145184"/>
            <a:ext cx="9144000" cy="888481"/>
          </a:xfrm>
        </p:spPr>
        <p:txBody>
          <a:bodyPr/>
          <a:lstStyle/>
          <a:p>
            <a:r>
              <a:rPr lang="fr-FR" dirty="0"/>
              <a:t>Images Averbode</a:t>
            </a:r>
          </a:p>
        </p:txBody>
      </p:sp>
      <p:pic>
        <p:nvPicPr>
          <p:cNvPr id="4" name="Image 3" descr="pentecote averbode 3">
            <a:extLst>
              <a:ext uri="{FF2B5EF4-FFF2-40B4-BE49-F238E27FC236}">
                <a16:creationId xmlns:a16="http://schemas.microsoft.com/office/drawing/2014/main" id="{BF9A42B4-1C91-3761-0A11-EA458E5C4F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445" y="519015"/>
            <a:ext cx="3531660" cy="238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01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entecote averbode 1">
            <a:extLst>
              <a:ext uri="{FF2B5EF4-FFF2-40B4-BE49-F238E27FC236}">
                <a16:creationId xmlns:a16="http://schemas.microsoft.com/office/drawing/2014/main" id="{D8A5EF4A-DC99-F8E6-2A61-38B411118C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8" y="0"/>
            <a:ext cx="10144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6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entecote averbode 2">
            <a:extLst>
              <a:ext uri="{FF2B5EF4-FFF2-40B4-BE49-F238E27FC236}">
                <a16:creationId xmlns:a16="http://schemas.microsoft.com/office/drawing/2014/main" id="{9B51B21E-146B-95E8-E342-CBD0DE21F1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8" y="0"/>
            <a:ext cx="10144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42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entecote averbode 3">
            <a:extLst>
              <a:ext uri="{FF2B5EF4-FFF2-40B4-BE49-F238E27FC236}">
                <a16:creationId xmlns:a16="http://schemas.microsoft.com/office/drawing/2014/main" id="{66A7B79E-7FBD-56F6-CBE8-6240835F8C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8" y="0"/>
            <a:ext cx="10144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85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entecote averbode 4">
            <a:extLst>
              <a:ext uri="{FF2B5EF4-FFF2-40B4-BE49-F238E27FC236}">
                <a16:creationId xmlns:a16="http://schemas.microsoft.com/office/drawing/2014/main" id="{27F08AA2-E3BA-0A0B-A78D-BD7D02AAE5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8" y="0"/>
            <a:ext cx="10144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47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entecote averbode 5">
            <a:extLst>
              <a:ext uri="{FF2B5EF4-FFF2-40B4-BE49-F238E27FC236}">
                <a16:creationId xmlns:a16="http://schemas.microsoft.com/office/drawing/2014/main" id="{4DCE40FB-2A79-CE57-0B2E-18FA0155CC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8" y="0"/>
            <a:ext cx="10144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51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EA6D964-DE78-7B0F-0250-3855086EC1F4}"/>
              </a:ext>
            </a:extLst>
          </p:cNvPr>
          <p:cNvSpPr txBox="1"/>
          <p:nvPr/>
        </p:nvSpPr>
        <p:spPr>
          <a:xfrm>
            <a:off x="5082139" y="5467150"/>
            <a:ext cx="4523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Réalisation Catéchèse Par la Parole </a:t>
            </a:r>
          </a:p>
          <a:p>
            <a:r>
              <a:rPr lang="fr-FR" dirty="0"/>
              <a:t>Module Babel Pentecôte</a:t>
            </a:r>
          </a:p>
        </p:txBody>
      </p:sp>
      <p:pic>
        <p:nvPicPr>
          <p:cNvPr id="4" name="Image 3" descr="Une image contenant texte, clipart, dessin humoristique, illustration&#10;&#10;Description générée automatiquement">
            <a:extLst>
              <a:ext uri="{FF2B5EF4-FFF2-40B4-BE49-F238E27FC236}">
                <a16:creationId xmlns:a16="http://schemas.microsoft.com/office/drawing/2014/main" id="{8C87B0F2-85AC-B3BA-F233-436672B37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9" y="5116183"/>
            <a:ext cx="2048637" cy="113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1188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12</Words>
  <Application>Microsoft Office PowerPoint</Application>
  <PresentationFormat>Grand écran</PresentationFormat>
  <Paragraphs>4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Thème Office</vt:lpstr>
      <vt:lpstr>Diaporama Pentecôte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Pentecôte</dc:title>
  <dc:creator>odile theiller</dc:creator>
  <cp:lastModifiedBy>odile theiller</cp:lastModifiedBy>
  <cp:revision>2</cp:revision>
  <dcterms:created xsi:type="dcterms:W3CDTF">2024-04-21T16:34:12Z</dcterms:created>
  <dcterms:modified xsi:type="dcterms:W3CDTF">2024-04-21T18:31:33Z</dcterms:modified>
</cp:coreProperties>
</file>