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0" r:id="rId5"/>
    <p:sldId id="267" r:id="rId6"/>
    <p:sldId id="268" r:id="rId7"/>
    <p:sldId id="262" r:id="rId8"/>
    <p:sldId id="269" r:id="rId9"/>
    <p:sldId id="259" r:id="rId10"/>
    <p:sldId id="266" r:id="rId11"/>
    <p:sldId id="27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66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D161-1E4B-401B-84C5-3BF026892F90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75302-584C-4249-B4FA-A4C6AB163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D31E-4FA9-45FC-A940-EB59194A4708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0CA3-3917-4A70-AE84-CAA4118372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16632"/>
            <a:ext cx="6258679" cy="547965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2660" y="6381328"/>
            <a:ext cx="6258679" cy="2304256"/>
          </a:xfrm>
        </p:spPr>
        <p:txBody>
          <a:bodyPr>
            <a:normAutofit fontScale="90000"/>
          </a:bodyPr>
          <a:lstStyle/>
          <a:p>
            <a:r>
              <a:rPr lang="fr-FR" sz="3100" b="1" spc="300" dirty="0"/>
              <a:t> Méditer avec Bartimée </a:t>
            </a:r>
            <a:br>
              <a:rPr lang="fr-FR" sz="3100" b="1" spc="300" dirty="0"/>
            </a:br>
            <a:r>
              <a:rPr lang="fr-FR" sz="3100" b="1" spc="300" dirty="0"/>
              <a:t>et l'Évangéliaire d’Egbert</a:t>
            </a:r>
            <a:br>
              <a:rPr lang="fr-FR" sz="3100" b="1" spc="300" dirty="0"/>
            </a:br>
            <a:br>
              <a:rPr lang="fr-FR" sz="3100" b="1" spc="300" dirty="0"/>
            </a:br>
            <a:br>
              <a:rPr lang="fr-FR" sz="3100" b="1" spc="300" dirty="0"/>
            </a:br>
            <a:br>
              <a:rPr lang="fr-FR" sz="3100" b="1" spc="300" dirty="0"/>
            </a:br>
            <a:br>
              <a:rPr lang="fr-FR" spc="300" dirty="0">
                <a:solidFill>
                  <a:srgbClr val="FF9900"/>
                </a:solidFill>
              </a:rPr>
            </a:br>
            <a:endParaRPr lang="fr-FR" spc="3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25" y="116371"/>
            <a:ext cx="7499350" cy="6565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698ECD-C4B4-4A4C-9868-268FFC6DCF9D}"/>
              </a:ext>
            </a:extLst>
          </p:cNvPr>
          <p:cNvSpPr txBox="1"/>
          <p:nvPr/>
        </p:nvSpPr>
        <p:spPr>
          <a:xfrm>
            <a:off x="2123728" y="583449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 </a:t>
            </a:r>
            <a:br>
              <a:rPr lang="fr-FR" dirty="0"/>
            </a:br>
            <a:r>
              <a:rPr lang="fr-FR" dirty="0"/>
              <a:t>Dessin Sylvie Bethmont Gallerand - Colorisation Annie </a:t>
            </a:r>
          </a:p>
        </p:txBody>
      </p:sp>
      <p:pic>
        <p:nvPicPr>
          <p:cNvPr id="4" name="Image 3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E897AE5C-5B65-5008-E3C4-D290CC166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7031"/>
            <a:ext cx="1524000" cy="841248"/>
          </a:xfrm>
          <a:prstGeom prst="rect">
            <a:avLst/>
          </a:prstGeom>
        </p:spPr>
      </p:pic>
      <p:pic>
        <p:nvPicPr>
          <p:cNvPr id="6" name="Image 5" descr="Une image contenant art, dessin humoristique, point&#10;&#10;Description générée automatiquement">
            <a:extLst>
              <a:ext uri="{FF2B5EF4-FFF2-40B4-BE49-F238E27FC236}">
                <a16:creationId xmlns:a16="http://schemas.microsoft.com/office/drawing/2014/main" id="{7CB61744-F68D-2ADD-2973-5FDDF9C11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85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00" y="959528"/>
            <a:ext cx="6572296" cy="4938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976" y="631720"/>
            <a:ext cx="6858025" cy="559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30" y="0"/>
            <a:ext cx="4369302" cy="677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00" y="959528"/>
            <a:ext cx="6572296" cy="49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30" y="0"/>
            <a:ext cx="4369302" cy="677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67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-99392"/>
            <a:ext cx="3447997" cy="68389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00" y="959528"/>
            <a:ext cx="6572296" cy="49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6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489" y="141225"/>
            <a:ext cx="3426938" cy="6579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 Méditer avec Bartimée  et l'Évangéliaire d’Egbert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Bartimée  L'Évangéliaire d’Egbert Ou  Codex egberti  (fin du 10e siècle)</dc:title>
  <dc:creator>DomB</dc:creator>
  <cp:lastModifiedBy>odile theiller</cp:lastModifiedBy>
  <cp:revision>23</cp:revision>
  <dcterms:created xsi:type="dcterms:W3CDTF">2015-03-25T12:18:31Z</dcterms:created>
  <dcterms:modified xsi:type="dcterms:W3CDTF">2024-07-26T14:53:52Z</dcterms:modified>
</cp:coreProperties>
</file>