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62689-7906-4F9F-B4DE-5448B44B7279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63888" y="908720"/>
            <a:ext cx="5437112" cy="3242791"/>
          </a:xfrm>
        </p:spPr>
        <p:txBody>
          <a:bodyPr>
            <a:noAutofit/>
          </a:bodyPr>
          <a:lstStyle/>
          <a:p>
            <a:r>
              <a:rPr lang="fr-FR" sz="3600" dirty="0" smtClean="0"/>
              <a:t>Lecture d’images</a:t>
            </a:r>
            <a:br>
              <a:rPr lang="fr-FR" sz="3600" dirty="0" smtClean="0"/>
            </a:br>
            <a:r>
              <a:rPr lang="fr-FR" sz="3600" dirty="0" smtClean="0"/>
              <a:t>La nativité</a:t>
            </a:r>
            <a:br>
              <a:rPr lang="fr-FR" sz="3600" dirty="0" smtClean="0"/>
            </a:br>
            <a:r>
              <a:rPr lang="fr-FR" sz="3600" dirty="0" smtClean="0"/>
              <a:t>Nicolas </a:t>
            </a:r>
            <a:r>
              <a:rPr lang="fr-FR" sz="3600" dirty="0" err="1" smtClean="0"/>
              <a:t>Greschny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>Chapelle </a:t>
            </a:r>
            <a:br>
              <a:rPr lang="fr-FR" sz="3600" dirty="0" smtClean="0"/>
            </a:br>
            <a:r>
              <a:rPr lang="fr-FR" sz="3600" dirty="0" smtClean="0"/>
              <a:t>Notre Dame du Voile</a:t>
            </a:r>
            <a:br>
              <a:rPr lang="fr-FR" sz="3600" dirty="0" smtClean="0"/>
            </a:br>
            <a:r>
              <a:rPr lang="fr-FR" sz="3600" dirty="0" smtClean="0"/>
              <a:t>12 </a:t>
            </a:r>
            <a:r>
              <a:rPr lang="fr-FR" sz="3600" dirty="0" err="1" smtClean="0"/>
              <a:t>Coupiac</a:t>
            </a:r>
            <a:r>
              <a:rPr lang="fr-FR" sz="3600" dirty="0" smtClean="0"/>
              <a:t>  </a:t>
            </a:r>
            <a:endParaRPr lang="fr-FR" sz="3600" dirty="0"/>
          </a:p>
        </p:txBody>
      </p:sp>
      <p:pic>
        <p:nvPicPr>
          <p:cNvPr id="4" name="Image 3" descr="coupiac mar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20688"/>
            <a:ext cx="3264363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josep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76672"/>
            <a:ext cx="7114886" cy="5857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upiac nativité  sans sylv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1" cy="652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51920" y="5517232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Réalisation </a:t>
            </a:r>
          </a:p>
          <a:p>
            <a:r>
              <a:rPr lang="fr-FR" sz="2800" dirty="0" smtClean="0"/>
              <a:t>Catéchèse Par la Parole</a:t>
            </a:r>
            <a:endParaRPr lang="fr-FR" sz="2800" dirty="0"/>
          </a:p>
        </p:txBody>
      </p:sp>
      <p:pic>
        <p:nvPicPr>
          <p:cNvPr id="3" name="Image 2" descr="logo PL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653136"/>
            <a:ext cx="3386441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381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59632" y="63813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Village </a:t>
            </a:r>
            <a:r>
              <a:rPr lang="fr-FR" dirty="0" err="1" smtClean="0"/>
              <a:t>Coupiac</a:t>
            </a:r>
            <a:r>
              <a:rPr lang="fr-FR" dirty="0" smtClean="0"/>
              <a:t> Aveyron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1380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71600" y="630932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Nous entrons dans la chapelle et sommes enveloppés par le voile de </a:t>
            </a:r>
            <a:r>
              <a:rPr lang="fr-FR" dirty="0"/>
              <a:t>M</a:t>
            </a:r>
            <a:r>
              <a:rPr lang="fr-FR" dirty="0" smtClean="0"/>
              <a:t>arie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upiac nativité  sans sylv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1" cy="652534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15816" y="648866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nativité Nicolas </a:t>
            </a:r>
            <a:r>
              <a:rPr lang="fr-FR" dirty="0" err="1"/>
              <a:t>G</a:t>
            </a:r>
            <a:r>
              <a:rPr lang="fr-FR" dirty="0" err="1" smtClean="0"/>
              <a:t>reschny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upiac nativité  sans sylv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1" cy="6525344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grpSp>
        <p:nvGrpSpPr>
          <p:cNvPr id="18" name="Groupe 17"/>
          <p:cNvGrpSpPr/>
          <p:nvPr/>
        </p:nvGrpSpPr>
        <p:grpSpPr>
          <a:xfrm>
            <a:off x="1763688" y="692696"/>
            <a:ext cx="5534544" cy="3456385"/>
            <a:chOff x="1763688" y="692696"/>
            <a:chExt cx="5534544" cy="3456385"/>
          </a:xfrm>
        </p:grpSpPr>
        <p:grpSp>
          <p:nvGrpSpPr>
            <p:cNvPr id="9" name="Groupe 8"/>
            <p:cNvGrpSpPr/>
            <p:nvPr/>
          </p:nvGrpSpPr>
          <p:grpSpPr>
            <a:xfrm>
              <a:off x="1763688" y="692696"/>
              <a:ext cx="5534544" cy="3456385"/>
              <a:chOff x="1763688" y="692696"/>
              <a:chExt cx="5534544" cy="3456385"/>
            </a:xfrm>
          </p:grpSpPr>
          <p:sp>
            <p:nvSpPr>
              <p:cNvPr id="1027" name="Forme1"/>
              <p:cNvSpPr>
                <a:spLocks noChangeShapeType="1"/>
              </p:cNvSpPr>
              <p:nvPr/>
            </p:nvSpPr>
            <p:spPr bwMode="auto">
              <a:xfrm flipV="1">
                <a:off x="1763688" y="1124744"/>
                <a:ext cx="1296144" cy="978222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</p:spPr>
            <p:txBody>
              <a:bodyPr vert="horz" wrap="none" lIns="9000" tIns="9000" rIns="9000" bIns="9000" numCol="1" anchor="ctr" anchorCtr="1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8" name="Forme1"/>
              <p:cNvSpPr>
                <a:spLocks noChangeShapeType="1"/>
              </p:cNvSpPr>
              <p:nvPr/>
            </p:nvSpPr>
            <p:spPr bwMode="auto">
              <a:xfrm flipV="1">
                <a:off x="3491880" y="692696"/>
                <a:ext cx="1224136" cy="17021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</p:spPr>
            <p:txBody>
              <a:bodyPr vert="horz" wrap="none" lIns="9000" tIns="9000" rIns="9000" bIns="9000" numCol="1" anchor="ctr" anchorCtr="1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9" name="Forme1"/>
              <p:cNvSpPr>
                <a:spLocks noChangeShapeType="1"/>
              </p:cNvSpPr>
              <p:nvPr/>
            </p:nvSpPr>
            <p:spPr bwMode="auto">
              <a:xfrm>
                <a:off x="5220072" y="908720"/>
                <a:ext cx="2078160" cy="149935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</p:spPr>
            <p:txBody>
              <a:bodyPr vert="horz" wrap="none" lIns="9000" tIns="9000" rIns="9000" bIns="9000" numCol="1" anchor="ctr" anchorCtr="1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0" name="Forme1"/>
              <p:cNvSpPr>
                <a:spLocks noChangeShapeType="1"/>
              </p:cNvSpPr>
              <p:nvPr/>
            </p:nvSpPr>
            <p:spPr bwMode="auto">
              <a:xfrm flipH="1">
                <a:off x="4211960" y="2924944"/>
                <a:ext cx="2808312" cy="1224137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</p:spPr>
            <p:txBody>
              <a:bodyPr vert="horz" wrap="none" lIns="9000" tIns="9000" rIns="9000" bIns="9000" numCol="1" anchor="ctr" anchorCtr="1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1" name="Forme1"/>
              <p:cNvSpPr>
                <a:spLocks noChangeShapeType="1"/>
              </p:cNvSpPr>
              <p:nvPr/>
            </p:nvSpPr>
            <p:spPr bwMode="auto">
              <a:xfrm flipV="1">
                <a:off x="2051720" y="1340768"/>
                <a:ext cx="2520280" cy="2592289"/>
              </a:xfrm>
              <a:prstGeom prst="line">
                <a:avLst/>
              </a:prstGeom>
              <a:noFill/>
              <a:ln w="50800">
                <a:solidFill>
                  <a:srgbClr val="F10D0C"/>
                </a:solidFill>
                <a:round/>
                <a:headEnd/>
                <a:tailEnd type="arrow" w="med" len="med"/>
              </a:ln>
            </p:spPr>
            <p:txBody>
              <a:bodyPr vert="horz" wrap="none" lIns="9000" tIns="9000" rIns="9000" bIns="9000" numCol="1" anchor="ctr" anchorCtr="1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cxnSp>
          <p:nvCxnSpPr>
            <p:cNvPr id="11" name="Connecteur droit avec flèche 10"/>
            <p:cNvCxnSpPr/>
            <p:nvPr/>
          </p:nvCxnSpPr>
          <p:spPr>
            <a:xfrm flipH="1">
              <a:off x="4139952" y="3429000"/>
              <a:ext cx="432048" cy="504056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3563888" y="3356992"/>
              <a:ext cx="288032" cy="504056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ges  détour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26666">
            <a:off x="460946" y="1260144"/>
            <a:ext cx="8043688" cy="4062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nge étoi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8932033" cy="3471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ergers détour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0"/>
            <a:ext cx="454851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reche détour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974" y="188640"/>
            <a:ext cx="8827026" cy="5925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27</Words>
  <Application>Microsoft Office PowerPoint</Application>
  <PresentationFormat>Affichage à l'écran (4:3)</PresentationFormat>
  <Paragraphs>6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Lecture d’images La nativité Nicolas Greschny Chapelle  Notre Dame du Voile 12 Coupiac 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d’images La nativité Nicolas Greschny Chapelle Notre Dame du Voile 12 Coupiac  </dc:title>
  <dc:creator>MAISON</dc:creator>
  <cp:lastModifiedBy>MAISON</cp:lastModifiedBy>
  <cp:revision>12</cp:revision>
  <dcterms:created xsi:type="dcterms:W3CDTF">2019-11-19T08:02:06Z</dcterms:created>
  <dcterms:modified xsi:type="dcterms:W3CDTF">2019-11-19T10:00:30Z</dcterms:modified>
</cp:coreProperties>
</file>