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7" r:id="rId12"/>
    <p:sldId id="266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990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16DC3-1004-4889-880B-18410DB2EC7D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460E3-8E81-4F76-9159-5487584625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45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460E3-8E81-4F76-9159-54875846258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85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2689-7906-4F9F-B4DE-5448B44B727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62689-7906-4F9F-B4DE-5448B44B727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B95E5-0B35-4F1B-9DB1-8C21E7CBBCD5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63888" y="1052736"/>
            <a:ext cx="5437112" cy="3242791"/>
          </a:xfrm>
        </p:spPr>
        <p:txBody>
          <a:bodyPr>
            <a:noAutofit/>
          </a:bodyPr>
          <a:lstStyle/>
          <a:p>
            <a:r>
              <a:rPr lang="fr-FR" sz="3600" dirty="0"/>
              <a:t>Lecture d’images</a:t>
            </a:r>
            <a:br>
              <a:rPr lang="fr-FR" sz="3600" dirty="0"/>
            </a:br>
            <a:r>
              <a:rPr lang="fr-FR" sz="3600" dirty="0"/>
              <a:t>La nativité</a:t>
            </a:r>
            <a:br>
              <a:rPr lang="fr-FR" sz="3600" dirty="0"/>
            </a:br>
            <a:r>
              <a:rPr lang="fr-FR" sz="3600" dirty="0"/>
              <a:t>Nicolaï </a:t>
            </a:r>
            <a:r>
              <a:rPr lang="fr-FR" sz="3600" dirty="0" err="1"/>
              <a:t>Greschny</a:t>
            </a:r>
            <a:br>
              <a:rPr lang="fr-FR" sz="3600" dirty="0"/>
            </a:br>
            <a:r>
              <a:rPr lang="fr-FR" sz="3600" dirty="0"/>
              <a:t>Chapelle </a:t>
            </a:r>
            <a:br>
              <a:rPr lang="fr-FR" sz="3600" dirty="0"/>
            </a:br>
            <a:r>
              <a:rPr lang="fr-FR" sz="3600" dirty="0"/>
              <a:t>Notre Dame du Voile</a:t>
            </a:r>
            <a:br>
              <a:rPr lang="fr-FR" sz="3600" dirty="0"/>
            </a:br>
            <a:r>
              <a:rPr lang="fr-FR" sz="3600" dirty="0"/>
              <a:t>12 Coupiac  </a:t>
            </a:r>
          </a:p>
        </p:txBody>
      </p:sp>
      <p:pic>
        <p:nvPicPr>
          <p:cNvPr id="4" name="Image 3" descr="coupiac mar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20688"/>
            <a:ext cx="3264363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1033962"/>
            <a:ext cx="7114886" cy="474325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587002"/>
            <a:ext cx="8401755" cy="56839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99792" y="5233906"/>
            <a:ext cx="475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Réalisation </a:t>
            </a:r>
          </a:p>
          <a:p>
            <a:pPr algn="ctr"/>
            <a:r>
              <a:rPr lang="fr-FR" sz="2800" dirty="0"/>
              <a:t>Catéchèse Par la Parole</a:t>
            </a:r>
          </a:p>
        </p:txBody>
      </p:sp>
      <p:pic>
        <p:nvPicPr>
          <p:cNvPr id="3" name="Image 2" descr="logo PL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229200"/>
            <a:ext cx="2160240" cy="1194298"/>
          </a:xfrm>
          <a:prstGeom prst="rect">
            <a:avLst/>
          </a:prstGeom>
        </p:spPr>
      </p:pic>
      <p:pic>
        <p:nvPicPr>
          <p:cNvPr id="5" name="Image 4" descr="Une image contenant dessin humoristique, texte, illustration&#10;&#10;Le contenu généré par l’IA peut être incorrect.">
            <a:extLst>
              <a:ext uri="{FF2B5EF4-FFF2-40B4-BE49-F238E27FC236}">
                <a16:creationId xmlns:a16="http://schemas.microsoft.com/office/drawing/2014/main" id="{61785B3B-DE9D-05A1-171D-D864F1DD0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37" y="4941168"/>
            <a:ext cx="1351898" cy="13518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1381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59632" y="638132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Village </a:t>
            </a:r>
            <a:r>
              <a:rPr lang="fr-FR" dirty="0" err="1"/>
              <a:t>Coupiac</a:t>
            </a:r>
            <a:r>
              <a:rPr lang="fr-FR" dirty="0"/>
              <a:t> Aveyron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1380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71600" y="630932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Nous entrons dans la chapelle et sommes enveloppés par le voile de Marie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5091"/>
            <a:ext cx="9157331" cy="619516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131840" y="64886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nativité Nicolas </a:t>
            </a:r>
            <a:r>
              <a:rPr lang="fr-FR" dirty="0" err="1"/>
              <a:t>Greschny</a:t>
            </a:r>
            <a:endParaRPr lang="fr-F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Image 1033" descr="Une image contenant peinture, art, église, intérieur">
            <a:extLst>
              <a:ext uri="{FF2B5EF4-FFF2-40B4-BE49-F238E27FC236}">
                <a16:creationId xmlns:a16="http://schemas.microsoft.com/office/drawing/2014/main" id="{34CF35DD-A62C-4D77-0BA2-097099F3C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" y="386044"/>
            <a:ext cx="8995843" cy="6085912"/>
          </a:xfrm>
          <a:prstGeom prst="rect">
            <a:avLst/>
          </a:prstGeom>
        </p:spPr>
      </p:pic>
      <p:cxnSp>
        <p:nvCxnSpPr>
          <p:cNvPr id="11" name="Connecteur droit avec flèche 10"/>
          <p:cNvCxnSpPr>
            <a:cxnSpLocks/>
          </p:cNvCxnSpPr>
          <p:nvPr/>
        </p:nvCxnSpPr>
        <p:spPr>
          <a:xfrm flipH="1">
            <a:off x="4467561" y="3316729"/>
            <a:ext cx="331187" cy="410008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cxnSpLocks/>
          </p:cNvCxnSpPr>
          <p:nvPr/>
        </p:nvCxnSpPr>
        <p:spPr>
          <a:xfrm flipH="1">
            <a:off x="4243937" y="3357211"/>
            <a:ext cx="246180" cy="329043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9894FB9-E7CD-6E98-2BD5-C7F4DA54204C}"/>
              </a:ext>
            </a:extLst>
          </p:cNvPr>
          <p:cNvCxnSpPr>
            <a:cxnSpLocks/>
          </p:cNvCxnSpPr>
          <p:nvPr/>
        </p:nvCxnSpPr>
        <p:spPr>
          <a:xfrm>
            <a:off x="3862771" y="3150365"/>
            <a:ext cx="248843" cy="494659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orme1">
            <a:extLst>
              <a:ext uri="{FF2B5EF4-FFF2-40B4-BE49-F238E27FC236}">
                <a16:creationId xmlns:a16="http://schemas.microsoft.com/office/drawing/2014/main" id="{D1F332F5-BF62-38BE-4A84-60F71FD73A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3705" y="1234732"/>
            <a:ext cx="216024" cy="566662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</p:spPr>
        <p:txBody>
          <a:bodyPr vert="horz" wrap="none" lIns="9000" tIns="9000" rIns="9000" bIns="9000" numCol="1" anchor="ctr" anchorCtr="1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9" name="Forme1">
            <a:extLst>
              <a:ext uri="{FF2B5EF4-FFF2-40B4-BE49-F238E27FC236}">
                <a16:creationId xmlns:a16="http://schemas.microsoft.com/office/drawing/2014/main" id="{5048CF1C-497F-0F53-91A3-67C15FD3FB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7905" y="1626397"/>
            <a:ext cx="998295" cy="898124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</p:spPr>
        <p:txBody>
          <a:bodyPr vert="horz" wrap="none" lIns="9000" tIns="9000" rIns="9000" bIns="9000" numCol="1" anchor="ctr" anchorCtr="1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" name="Forme1">
            <a:extLst>
              <a:ext uri="{FF2B5EF4-FFF2-40B4-BE49-F238E27FC236}">
                <a16:creationId xmlns:a16="http://schemas.microsoft.com/office/drawing/2014/main" id="{94BEA92F-5D9E-48A8-D84F-F787535BE4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8221" y="1096037"/>
            <a:ext cx="717612" cy="6264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</p:spPr>
        <p:txBody>
          <a:bodyPr vert="horz" wrap="none" lIns="9000" tIns="9000" rIns="9000" bIns="9000" numCol="1" anchor="ctr" anchorCtr="1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Forme1">
            <a:extLst>
              <a:ext uri="{FF2B5EF4-FFF2-40B4-BE49-F238E27FC236}">
                <a16:creationId xmlns:a16="http://schemas.microsoft.com/office/drawing/2014/main" id="{C3B035CE-2D34-F18F-570D-6DD1130C30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45913" y="2837701"/>
            <a:ext cx="936104" cy="557272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</p:spPr>
        <p:txBody>
          <a:bodyPr vert="horz" wrap="none" lIns="9000" tIns="9000" rIns="9000" bIns="9000" numCol="1" anchor="ctr" anchorCtr="1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24" name="Forme1">
            <a:extLst>
              <a:ext uri="{FF2B5EF4-FFF2-40B4-BE49-F238E27FC236}">
                <a16:creationId xmlns:a16="http://schemas.microsoft.com/office/drawing/2014/main" id="{1E556648-6B6E-5B7C-0E51-29A2F3F7B3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39939" y="1390333"/>
            <a:ext cx="2085894" cy="2268376"/>
          </a:xfrm>
          <a:prstGeom prst="line">
            <a:avLst/>
          </a:prstGeom>
          <a:noFill/>
          <a:ln w="50800">
            <a:solidFill>
              <a:srgbClr val="F10D0C"/>
            </a:solidFill>
            <a:round/>
            <a:headEnd/>
            <a:tailEnd type="arrow" w="med" len="med"/>
          </a:ln>
        </p:spPr>
        <p:txBody>
          <a:bodyPr vert="horz" wrap="none" lIns="9000" tIns="9000" rIns="9000" bIns="9000" numCol="1" anchor="ctr" anchorCtr="1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5" name="ZoneTexte 1034">
            <a:extLst>
              <a:ext uri="{FF2B5EF4-FFF2-40B4-BE49-F238E27FC236}">
                <a16:creationId xmlns:a16="http://schemas.microsoft.com/office/drawing/2014/main" id="{6A9FE3D3-9874-EC0B-91E5-47E17576977C}"/>
              </a:ext>
            </a:extLst>
          </p:cNvPr>
          <p:cNvSpPr txBox="1"/>
          <p:nvPr/>
        </p:nvSpPr>
        <p:spPr>
          <a:xfrm>
            <a:off x="1475656" y="6488668"/>
            <a:ext cx="7204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Construction  de l’image  : un mouvement circulaire mène à Jésus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10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ges  détour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26666">
            <a:off x="460946" y="1260144"/>
            <a:ext cx="8043688" cy="40629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nge étoi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8932033" cy="34716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ergers détour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0"/>
            <a:ext cx="454851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reche détour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974" y="188640"/>
            <a:ext cx="8827026" cy="59253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54</Words>
  <Application>Microsoft Office PowerPoint</Application>
  <PresentationFormat>Affichage à l'écran (4:3)</PresentationFormat>
  <Paragraphs>8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Aptos</vt:lpstr>
      <vt:lpstr>Arial</vt:lpstr>
      <vt:lpstr>Calibri</vt:lpstr>
      <vt:lpstr>Thème Office</vt:lpstr>
      <vt:lpstr>Lecture d’images La nativité Nicolaï Greschny Chapelle  Notre Dame du Voile 12 Coupiac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diaporama La nativité Nicolas Greschny Chapelle Notre Dame du Voile 12 Coupiac</dc:title>
  <dc:creator>par la parole</dc:creator>
  <cp:lastModifiedBy>odile theiller</cp:lastModifiedBy>
  <cp:revision>19</cp:revision>
  <dcterms:created xsi:type="dcterms:W3CDTF">2019-11-19T08:02:06Z</dcterms:created>
  <dcterms:modified xsi:type="dcterms:W3CDTF">2025-10-03T10:01:40Z</dcterms:modified>
</cp:coreProperties>
</file>