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A3C89-B4E0-4D26-92CE-722374C2F89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F42CC-C094-4AF3-87C8-470205A601E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0" y="260648"/>
            <a:ext cx="4572000" cy="2232248"/>
          </a:xfrm>
        </p:spPr>
        <p:txBody>
          <a:bodyPr>
            <a:normAutofit fontScale="90000"/>
          </a:bodyPr>
          <a:lstStyle/>
          <a:p>
            <a:r>
              <a:rPr lang="fr-FR" dirty="0"/>
              <a:t>Diaporama </a:t>
            </a:r>
            <a:br>
              <a:rPr lang="fr-FR" dirty="0"/>
            </a:br>
            <a:r>
              <a:rPr lang="fr-FR" dirty="0"/>
              <a:t>Chapiteaux </a:t>
            </a:r>
            <a:br>
              <a:rPr lang="fr-FR" dirty="0"/>
            </a:br>
            <a:r>
              <a:rPr lang="fr-FR" dirty="0"/>
              <a:t>Cloître St </a:t>
            </a:r>
            <a:r>
              <a:rPr lang="fr-FR" dirty="0" err="1"/>
              <a:t>Trophime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Arles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47456" y="2708920"/>
            <a:ext cx="4896544" cy="1752600"/>
          </a:xfrm>
        </p:spPr>
        <p:txBody>
          <a:bodyPr/>
          <a:lstStyle/>
          <a:p>
            <a:r>
              <a:rPr lang="fr-FR" dirty="0"/>
              <a:t>Jeu de piste</a:t>
            </a:r>
          </a:p>
          <a:p>
            <a:r>
              <a:rPr lang="fr-FR" dirty="0"/>
              <a:t>pour l’enfance </a:t>
            </a:r>
          </a:p>
        </p:txBody>
      </p:sp>
      <p:pic>
        <p:nvPicPr>
          <p:cNvPr id="5" name="Image 4" descr="IMGP0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28702" y="1301314"/>
            <a:ext cx="6685388" cy="44279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8 nativit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551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56376" y="1886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48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 sacrifice isa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169" y="0"/>
            <a:ext cx="697566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00392" y="18864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5 agne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440"/>
            <a:ext cx="9144000" cy="6313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24328" y="1166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65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9 massacre innoc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925"/>
            <a:ext cx="634533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40352" y="2606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59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 femmes au tombe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445706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48264" y="4046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1 mages à genou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84368" y="3326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71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9 ascen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310899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60232" y="4766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39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52B57A-3F8A-396B-B1D4-58C1D7FED610}"/>
              </a:ext>
            </a:extLst>
          </p:cNvPr>
          <p:cNvSpPr txBox="1"/>
          <p:nvPr/>
        </p:nvSpPr>
        <p:spPr>
          <a:xfrm>
            <a:off x="5652120" y="594928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Catéchèse Par la Parole </a:t>
            </a:r>
          </a:p>
          <a:p>
            <a:r>
              <a:rPr lang="fr-FR" dirty="0"/>
              <a:t>Photos Odile </a:t>
            </a:r>
            <a:r>
              <a:rPr lang="fr-FR" dirty="0" err="1"/>
              <a:t>Theiller</a:t>
            </a: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955E32-DCF7-C96B-4E26-AEA289BFD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88003"/>
            <a:ext cx="2664296" cy="14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P0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68344" y="3326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33 </a:t>
            </a:r>
          </a:p>
        </p:txBody>
      </p:sp>
      <p:pic>
        <p:nvPicPr>
          <p:cNvPr id="3" name="Image 2" descr="33 Moïse tables de la loi gros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780928"/>
            <a:ext cx="5961161" cy="3816424"/>
          </a:xfrm>
          <a:prstGeom prst="rect">
            <a:avLst/>
          </a:prstGeom>
        </p:spPr>
      </p:pic>
      <p:pic>
        <p:nvPicPr>
          <p:cNvPr id="4" name="Image 3" descr="33  Moïse  et tables de la loi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25028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8 annonci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844" y="0"/>
            <a:ext cx="454231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80312" y="4766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48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 17 18  emmaus coquille sur bonn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16631"/>
            <a:ext cx="3096344" cy="6201979"/>
          </a:xfrm>
          <a:prstGeom prst="rect">
            <a:avLst/>
          </a:prstGeom>
        </p:spPr>
      </p:pic>
      <p:pic>
        <p:nvPicPr>
          <p:cNvPr id="3" name="Image 2" descr="16 17 18  emmaus pieds n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4581128"/>
            <a:ext cx="2267744" cy="1926675"/>
          </a:xfrm>
          <a:prstGeom prst="rect">
            <a:avLst/>
          </a:prstGeom>
        </p:spPr>
      </p:pic>
      <p:pic>
        <p:nvPicPr>
          <p:cNvPr id="4" name="Image 3" descr="16 17 18  emmaus bes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260648"/>
            <a:ext cx="1735134" cy="3744417"/>
          </a:xfrm>
          <a:prstGeom prst="rect">
            <a:avLst/>
          </a:prstGeom>
        </p:spPr>
      </p:pic>
      <p:pic>
        <p:nvPicPr>
          <p:cNvPr id="5" name="Image 4" descr="16 17 18  emma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42312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7506" y="637203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Piliers 16-17-18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79 baptême tent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3006083" cy="6858000"/>
          </a:xfrm>
          <a:prstGeom prst="rect">
            <a:avLst/>
          </a:prstGeom>
        </p:spPr>
      </p:pic>
      <p:pic>
        <p:nvPicPr>
          <p:cNvPr id="4" name="Image 3" descr="79 tentat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886362"/>
            <a:ext cx="3168352" cy="3971638"/>
          </a:xfrm>
          <a:prstGeom prst="rect">
            <a:avLst/>
          </a:prstGeom>
        </p:spPr>
      </p:pic>
      <p:pic>
        <p:nvPicPr>
          <p:cNvPr id="6" name="Image 5" descr="79  tentations ha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4067944" cy="31746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92280" y="55172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79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7 lavement cène   jud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26095" cy="6858000"/>
          </a:xfrm>
          <a:prstGeom prst="rect">
            <a:avLst/>
          </a:prstGeom>
        </p:spPr>
      </p:pic>
      <p:pic>
        <p:nvPicPr>
          <p:cNvPr id="3" name="Image 2" descr="77 cè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6609" y="1268760"/>
            <a:ext cx="5487391" cy="38164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88224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77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9 baptê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60232" y="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79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7 lavement des pie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05" y="369332"/>
            <a:ext cx="9144000" cy="63654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52120" y="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Pilier 77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</Words>
  <Application>Microsoft Office PowerPoint</Application>
  <PresentationFormat>Affichage à l'écran (4:3)</PresentationFormat>
  <Paragraphs>19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Diaporama  Chapiteaux  Cloître St Trophime  Arles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 Chapiteaux  Cloître St Trophime  Arles</dc:title>
  <dc:creator>MAISON</dc:creator>
  <cp:lastModifiedBy>odile theiller</cp:lastModifiedBy>
  <cp:revision>13</cp:revision>
  <dcterms:created xsi:type="dcterms:W3CDTF">2016-10-02T15:51:45Z</dcterms:created>
  <dcterms:modified xsi:type="dcterms:W3CDTF">2022-09-28T13:06:36Z</dcterms:modified>
</cp:coreProperties>
</file>