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9" r:id="rId3"/>
    <p:sldId id="264" r:id="rId4"/>
    <p:sldId id="265" r:id="rId5"/>
    <p:sldId id="268" r:id="rId6"/>
    <p:sldId id="269" r:id="rId7"/>
    <p:sldId id="267" r:id="rId8"/>
    <p:sldId id="274" r:id="rId9"/>
    <p:sldId id="273" r:id="rId10"/>
    <p:sldId id="272" r:id="rId11"/>
    <p:sldId id="288" r:id="rId12"/>
    <p:sldId id="283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2E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A84F-3D41-42BF-A6B4-ED1DCAD736FC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04D1F-D094-455B-A19B-B4A4BBBDCB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60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04D1F-D094-455B-A19B-B4A4BBBDCBC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67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04D1F-D094-455B-A19B-B4A4BBBDCBC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5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D04D1F-D094-455B-A19B-B4A4BBBDCBC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1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58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47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16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41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66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55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506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82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58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23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77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012A4-2C00-4483-B5A9-F1CC8F0E5FC0}" type="datetimeFigureOut">
              <a:rPr lang="fr-FR" smtClean="0"/>
              <a:t>20/01/2022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DBD35-7BEB-4761-9885-D40B37132E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76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5904656"/>
          </a:xfrm>
        </p:spPr>
        <p:txBody>
          <a:bodyPr>
            <a:normAutofit fontScale="90000"/>
          </a:bodyPr>
          <a:lstStyle/>
          <a:p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Diaporama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Méditation jeunes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Manne 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Multiplication des pains 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Fresques de Nicolas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Greschny</a:t>
            </a:r>
            <a:b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Victor et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Melvieu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(équipe Catèches Par la Parole )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797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A1FE98-E267-4893-B446-D56F70670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174470" cy="6858000"/>
          </a:xfrm>
          <a:prstGeom prst="rect">
            <a:avLst/>
          </a:prstGeom>
        </p:spPr>
      </p:pic>
      <p:pic>
        <p:nvPicPr>
          <p:cNvPr id="4" name="Image 3" descr="Une image contenant texte, personne, joueur, rayé&#10;&#10;Description générée automatiquement">
            <a:extLst>
              <a:ext uri="{FF2B5EF4-FFF2-40B4-BE49-F238E27FC236}">
                <a16:creationId xmlns:a16="http://schemas.microsoft.com/office/drawing/2014/main" id="{A7BB9615-61C8-43AB-ACB3-E265F131D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-398310"/>
            <a:ext cx="4457984" cy="765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8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4EC86B-F9B2-44A3-9829-8B0DBBB4C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8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C3CC0D-B52F-4FA7-916B-51BA9F205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70501"/>
            <a:ext cx="10392752" cy="69285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48ACE6-29CC-42A3-B52B-C6FD9CD63250}"/>
              </a:ext>
            </a:extLst>
          </p:cNvPr>
          <p:cNvSpPr txBox="1"/>
          <p:nvPr/>
        </p:nvSpPr>
        <p:spPr>
          <a:xfrm>
            <a:off x="4355976" y="5445224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Réalisation </a:t>
            </a:r>
          </a:p>
          <a:p>
            <a:r>
              <a:rPr lang="fr-FR" sz="3600" dirty="0"/>
              <a:t>Catéchèse Par la Parole</a:t>
            </a:r>
          </a:p>
        </p:txBody>
      </p:sp>
    </p:spTree>
    <p:extLst>
      <p:ext uri="{BB962C8B-B14F-4D97-AF65-F5344CB8AC3E}">
        <p14:creationId xmlns:p14="http://schemas.microsoft.com/office/powerpoint/2010/main" val="366333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ECAB0E5-B67E-4622-8271-FA0B2519D9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98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9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323957-EDF2-4F1E-A95F-800E44893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8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323957-EDF2-4F1E-A95F-800E44893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7177C13-4D90-4CDB-AEA4-EB19F208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0" y="-99393"/>
            <a:ext cx="8240646" cy="714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323957-EDF2-4F1E-A95F-800E44893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4251FD-2A3F-4C7B-A3F5-94B8EEF6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-99392"/>
            <a:ext cx="5318807" cy="67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1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323957-EDF2-4F1E-A95F-800E44893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4251FD-2A3F-4C7B-A3F5-94B8EEF6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2576" y="-1179512"/>
            <a:ext cx="6228698" cy="630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2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323957-EDF2-4F1E-A95F-800E448932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Image 4" descr="Une image contenant sculpture, bâtiment, sculpture sur bois&#10;&#10;Description générée automatiquement">
            <a:extLst>
              <a:ext uri="{FF2B5EF4-FFF2-40B4-BE49-F238E27FC236}">
                <a16:creationId xmlns:a16="http://schemas.microsoft.com/office/drawing/2014/main" id="{774251FD-2A3F-4C7B-A3F5-94B8EEF68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63647"/>
            <a:ext cx="4392488" cy="68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A1FE98-E267-4893-B446-D56F70670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17447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BB9615-61C8-43AB-ACB3-E265F131D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2204864"/>
            <a:ext cx="5616599" cy="39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A1FE98-E267-4893-B446-D56F70670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717447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BB9615-61C8-43AB-ACB3-E265F131D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188641"/>
            <a:ext cx="5616599" cy="732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3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47</Words>
  <Application>Microsoft Office PowerPoint</Application>
  <PresentationFormat>Affichage à l'écran (4:3)</PresentationFormat>
  <Paragraphs>6</Paragraphs>
  <Slides>12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Thème Office</vt:lpstr>
      <vt:lpstr>  Diaporama Méditation jeunes  Manne  Multiplication des pains  Fresques de Nicolas Greschny St Victor et Melvieu 12                                   (équipe Catèches Par la Parole )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Images détail  pour l’activité créatrice  petite enfance</dc:title>
  <dc:creator>PROPRIETAIRE</dc:creator>
  <cp:lastModifiedBy>odile theiller</cp:lastModifiedBy>
  <cp:revision>32</cp:revision>
  <dcterms:created xsi:type="dcterms:W3CDTF">2018-03-18T13:49:17Z</dcterms:created>
  <dcterms:modified xsi:type="dcterms:W3CDTF">2022-01-20T13:41:30Z</dcterms:modified>
</cp:coreProperties>
</file>