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2471-7D7C-4D3F-B6E2-2972175EABB5}" type="datetimeFigureOut">
              <a:rPr lang="fr-FR" smtClean="0"/>
              <a:t>10/06/2022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09D40-4915-461C-918C-17CD3CC1D46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2471-7D7C-4D3F-B6E2-2972175EABB5}" type="datetimeFigureOut">
              <a:rPr lang="fr-FR" smtClean="0"/>
              <a:t>10/06/2022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09D40-4915-461C-918C-17CD3CC1D46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2471-7D7C-4D3F-B6E2-2972175EABB5}" type="datetimeFigureOut">
              <a:rPr lang="fr-FR" smtClean="0"/>
              <a:t>10/06/2022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09D40-4915-461C-918C-17CD3CC1D46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2471-7D7C-4D3F-B6E2-2972175EABB5}" type="datetimeFigureOut">
              <a:rPr lang="fr-FR" smtClean="0"/>
              <a:t>10/06/2022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09D40-4915-461C-918C-17CD3CC1D46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2471-7D7C-4D3F-B6E2-2972175EABB5}" type="datetimeFigureOut">
              <a:rPr lang="fr-FR" smtClean="0"/>
              <a:t>10/06/2022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09D40-4915-461C-918C-17CD3CC1D46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2471-7D7C-4D3F-B6E2-2972175EABB5}" type="datetimeFigureOut">
              <a:rPr lang="fr-FR" smtClean="0"/>
              <a:t>10/06/2022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09D40-4915-461C-918C-17CD3CC1D46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2471-7D7C-4D3F-B6E2-2972175EABB5}" type="datetimeFigureOut">
              <a:rPr lang="fr-FR" smtClean="0"/>
              <a:t>10/06/2022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09D40-4915-461C-918C-17CD3CC1D46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2471-7D7C-4D3F-B6E2-2972175EABB5}" type="datetimeFigureOut">
              <a:rPr lang="fr-FR" smtClean="0"/>
              <a:t>10/06/2022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09D40-4915-461C-918C-17CD3CC1D46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2471-7D7C-4D3F-B6E2-2972175EABB5}" type="datetimeFigureOut">
              <a:rPr lang="fr-FR" smtClean="0"/>
              <a:t>10/06/2022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09D40-4915-461C-918C-17CD3CC1D46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2471-7D7C-4D3F-B6E2-2972175EABB5}" type="datetimeFigureOut">
              <a:rPr lang="fr-FR" smtClean="0"/>
              <a:t>10/06/2022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09D40-4915-461C-918C-17CD3CC1D46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2471-7D7C-4D3F-B6E2-2972175EABB5}" type="datetimeFigureOut">
              <a:rPr lang="fr-FR" smtClean="0"/>
              <a:t>10/06/2022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09D40-4915-461C-918C-17CD3CC1D46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B2471-7D7C-4D3F-B6E2-2972175EABB5}" type="datetimeFigureOut">
              <a:rPr lang="fr-FR" smtClean="0"/>
              <a:t>10/06/2022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09D40-4915-461C-918C-17CD3CC1D46A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4283805"/>
            <a:ext cx="7772400" cy="1470025"/>
          </a:xfrm>
        </p:spPr>
        <p:txBody>
          <a:bodyPr/>
          <a:lstStyle/>
          <a:p>
            <a:r>
              <a:rPr lang="fr-FR" dirty="0"/>
              <a:t>Diaporama Récit Abraham</a:t>
            </a:r>
            <a:br>
              <a:rPr lang="fr-FR" dirty="0"/>
            </a:br>
            <a:r>
              <a:rPr lang="fr-FR" dirty="0"/>
              <a:t>D’après Genèse 11 à 21</a:t>
            </a:r>
          </a:p>
        </p:txBody>
      </p:sp>
      <p:pic>
        <p:nvPicPr>
          <p:cNvPr id="7170" name="Picture 2" descr="C:\Users\PROPRIETAIRE\OneDrive\Documents\CPLP\02 ZACHEE\2022\disque zachée\abraham\abraham_disque-1a-20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40564">
            <a:off x="5345905" y="905960"/>
            <a:ext cx="2967097" cy="29236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braham_disque-1a-2022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21215637">
            <a:off x="1907704" y="804796"/>
            <a:ext cx="6145684" cy="6053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OPRIETAIRE\OneDrive\Documents\CPLP\02 ZACHEE\2022\disque zachée\abraham\abraham_disque-2a-20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69021">
            <a:off x="1999324" y="152709"/>
            <a:ext cx="6513693" cy="66750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ROPRIETAIRE\OneDrive\Documents\CPLP\02 ZACHEE\2022\disque zachée\abraham\abraham_disque-3-20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-106127"/>
            <a:ext cx="6617442" cy="69641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ROPRIETAIRE\OneDrive\Documents\CPLP\02 ZACHEE\2022\disque zachée\abraham\abraham_disque_4_20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331" y="260648"/>
            <a:ext cx="6901670" cy="6597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ROPRIETAIRE\OneDrive\Documents\CPLP\02 ZACHEE\2022\disque zachée\abraham\abraham_disque_5_20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83414"/>
            <a:ext cx="6024671" cy="5925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ROPRIETAIRE\OneDrive\Documents\CPLP\02 ZACHEE\2022\disque zachée\abraham\abraham_disque-6-20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19322"/>
            <a:ext cx="6336704" cy="62193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:\Users\PROPRIETAIRE\OneDrive\Documents\CPLP\02 ZACHEE\2022\disque zachée\abraham_disque_2022-sn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620688"/>
            <a:ext cx="576064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87824" y="5445224"/>
            <a:ext cx="6408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Catéchèse Par la Parole</a:t>
            </a:r>
          </a:p>
          <a:p>
            <a:pPr algn="ctr"/>
            <a:r>
              <a:rPr lang="fr-FR" sz="3200" dirty="0"/>
              <a:t>Illustrations Chantal </a:t>
            </a:r>
            <a:r>
              <a:rPr lang="fr-FR" sz="3200" dirty="0" err="1"/>
              <a:t>Lorge</a:t>
            </a:r>
            <a:endParaRPr lang="fr-FR" sz="3200" dirty="0"/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42D1F21A-C504-C567-85C4-F48E23116D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200949"/>
            <a:ext cx="2452913" cy="13561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16</Words>
  <Application>Microsoft Office PowerPoint</Application>
  <PresentationFormat>Affichage à l'écran (4:3)</PresentationFormat>
  <Paragraphs>3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2" baseType="lpstr">
      <vt:lpstr>Arial</vt:lpstr>
      <vt:lpstr>Calibri</vt:lpstr>
      <vt:lpstr>Thème Office</vt:lpstr>
      <vt:lpstr>Diaporama Récit Abraham D’après Genèse 11 à 21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Album photo</dc:title>
  <dc:creator>PROPRIETAIRE</dc:creator>
  <cp:lastModifiedBy>odile theiller</cp:lastModifiedBy>
  <cp:revision>12</cp:revision>
  <dcterms:created xsi:type="dcterms:W3CDTF">2022-06-08T13:46:07Z</dcterms:created>
  <dcterms:modified xsi:type="dcterms:W3CDTF">2022-06-10T12:16:42Z</dcterms:modified>
</cp:coreProperties>
</file>