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67F6C-5CF4-4C00-A82A-A9E5CB41EBC7}" type="datetimeFigureOut">
              <a:rPr lang="fr-FR" smtClean="0"/>
              <a:pPr/>
              <a:t>10/06/2022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0383-836A-451C-8F22-84FF908C6A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1642" y="3933056"/>
            <a:ext cx="7772400" cy="1470025"/>
          </a:xfrm>
        </p:spPr>
        <p:txBody>
          <a:bodyPr/>
          <a:lstStyle/>
          <a:p>
            <a:r>
              <a:rPr lang="fr-FR" b="1" i="1" dirty="0"/>
              <a:t>Diaporama Récit Zachée</a:t>
            </a:r>
            <a:br>
              <a:rPr lang="fr-FR" b="1" i="1" dirty="0"/>
            </a:br>
            <a:r>
              <a:rPr lang="fr-FR" b="1" i="1" dirty="0"/>
              <a:t>D’après Luc 19, 1-10</a:t>
            </a:r>
          </a:p>
        </p:txBody>
      </p:sp>
      <p:pic>
        <p:nvPicPr>
          <p:cNvPr id="2050" name="Picture 2" descr="C:\Users\PROPRIETAIRE\OneDrive\Documents\CPLP\02 ZACHEE\2022\disque zachée\zachée\zachée-disque-6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86609">
            <a:off x="653698" y="615542"/>
            <a:ext cx="2971767" cy="314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1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00163" y="0"/>
            <a:ext cx="6542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2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47664" y="0"/>
            <a:ext cx="6927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3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6163" y="0"/>
            <a:ext cx="70500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4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66813" y="0"/>
            <a:ext cx="6808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5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9700" y="0"/>
            <a:ext cx="6323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achée-disque-6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8263" y="0"/>
            <a:ext cx="6467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ROPRIETAIRE\OneDrive\Documents\CPLP\02 ZACHEE\2022\disque zachée\zachée-disque_2022_s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0967"/>
            <a:ext cx="7560840" cy="674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6838" y="50851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Catéchèse  Par la Parole</a:t>
            </a:r>
          </a:p>
          <a:p>
            <a:pPr algn="ctr"/>
            <a:r>
              <a:rPr lang="fr-FR" sz="3600" dirty="0"/>
              <a:t>Illustrations Chantal </a:t>
            </a:r>
            <a:r>
              <a:rPr lang="fr-FR" sz="3600" dirty="0" err="1"/>
              <a:t>Lorge</a:t>
            </a:r>
            <a:endParaRPr lang="fr-FR" sz="3600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7843C8-B62F-BBE6-B6E3-46C84AD36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9160"/>
            <a:ext cx="2452913" cy="1356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</Words>
  <Application>Microsoft Office PowerPoint</Application>
  <PresentationFormat>Affichage à l'écran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Diaporama Récit Zachée D’après Luc 19, 1-10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Récit Zachée Luc 19, 1-10</dc:title>
  <dc:creator>PROPRIETAIRE</dc:creator>
  <cp:lastModifiedBy>odile theiller</cp:lastModifiedBy>
  <cp:revision>7</cp:revision>
  <dcterms:created xsi:type="dcterms:W3CDTF">2022-06-08T13:14:32Z</dcterms:created>
  <dcterms:modified xsi:type="dcterms:W3CDTF">2022-06-10T12:15:05Z</dcterms:modified>
</cp:coreProperties>
</file>