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7" r:id="rId3"/>
    <p:sldId id="258" r:id="rId4"/>
    <p:sldId id="259" r:id="rId5"/>
    <p:sldId id="265" r:id="rId6"/>
    <p:sldId id="261" r:id="rId7"/>
    <p:sldId id="266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04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9343-0188-4285-8A7F-D5D37C500824}" type="datetimeFigureOut">
              <a:rPr lang="fr-FR" smtClean="0"/>
              <a:t>10/06/2022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116B-7A40-4DBD-B762-8BBD25FE097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9343-0188-4285-8A7F-D5D37C500824}" type="datetimeFigureOut">
              <a:rPr lang="fr-FR" smtClean="0"/>
              <a:t>10/06/2022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116B-7A40-4DBD-B762-8BBD25FE097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9343-0188-4285-8A7F-D5D37C500824}" type="datetimeFigureOut">
              <a:rPr lang="fr-FR" smtClean="0"/>
              <a:t>10/06/2022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116B-7A40-4DBD-B762-8BBD25FE097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9343-0188-4285-8A7F-D5D37C500824}" type="datetimeFigureOut">
              <a:rPr lang="fr-FR" smtClean="0"/>
              <a:t>10/06/2022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116B-7A40-4DBD-B762-8BBD25FE097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9343-0188-4285-8A7F-D5D37C500824}" type="datetimeFigureOut">
              <a:rPr lang="fr-FR" smtClean="0"/>
              <a:t>10/06/2022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116B-7A40-4DBD-B762-8BBD25FE097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9343-0188-4285-8A7F-D5D37C500824}" type="datetimeFigureOut">
              <a:rPr lang="fr-FR" smtClean="0"/>
              <a:t>10/06/2022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116B-7A40-4DBD-B762-8BBD25FE097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9343-0188-4285-8A7F-D5D37C500824}" type="datetimeFigureOut">
              <a:rPr lang="fr-FR" smtClean="0"/>
              <a:t>10/06/2022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116B-7A40-4DBD-B762-8BBD25FE097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9343-0188-4285-8A7F-D5D37C500824}" type="datetimeFigureOut">
              <a:rPr lang="fr-FR" smtClean="0"/>
              <a:t>10/06/2022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116B-7A40-4DBD-B762-8BBD25FE097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9343-0188-4285-8A7F-D5D37C500824}" type="datetimeFigureOut">
              <a:rPr lang="fr-FR" smtClean="0"/>
              <a:t>10/06/2022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116B-7A40-4DBD-B762-8BBD25FE097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9343-0188-4285-8A7F-D5D37C500824}" type="datetimeFigureOut">
              <a:rPr lang="fr-FR" smtClean="0"/>
              <a:t>10/06/2022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116B-7A40-4DBD-B762-8BBD25FE097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9343-0188-4285-8A7F-D5D37C500824}" type="datetimeFigureOut">
              <a:rPr lang="fr-FR" smtClean="0"/>
              <a:t>10/06/2022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116B-7A40-4DBD-B762-8BBD25FE097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49343-0188-4285-8A7F-D5D37C500824}" type="datetimeFigureOut">
              <a:rPr lang="fr-FR" smtClean="0"/>
              <a:t>10/06/2022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7116B-7A40-4DBD-B762-8BBD25FE0970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issu&#10;&#10;Description générée automatiquement">
            <a:extLst>
              <a:ext uri="{FF2B5EF4-FFF2-40B4-BE49-F238E27FC236}">
                <a16:creationId xmlns:a16="http://schemas.microsoft.com/office/drawing/2014/main" id="{56552357-A168-A185-3C60-8F4C324DA7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587378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A17ADA3-F940-4BCF-AEAF-9BCC3994492D}"/>
              </a:ext>
            </a:extLst>
          </p:cNvPr>
          <p:cNvSpPr txBox="1"/>
          <p:nvPr/>
        </p:nvSpPr>
        <p:spPr>
          <a:xfrm>
            <a:off x="179512" y="1052736"/>
            <a:ext cx="525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Histoire de Zachée</a:t>
            </a:r>
          </a:p>
          <a:p>
            <a:r>
              <a:rPr lang="fr-FR" sz="4400" b="1" dirty="0"/>
              <a:t>Luc 19, 1-10  </a:t>
            </a:r>
          </a:p>
        </p:txBody>
      </p:sp>
    </p:spTree>
    <p:extLst>
      <p:ext uri="{BB962C8B-B14F-4D97-AF65-F5344CB8AC3E}">
        <p14:creationId xmlns:p14="http://schemas.microsoft.com/office/powerpoint/2010/main" val="1478142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9018" y="1484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RECITS BIBLIQUES EN IMAGES</a:t>
            </a:r>
            <a:br>
              <a:rPr lang="fr-FR" dirty="0"/>
            </a:br>
            <a:r>
              <a:rPr lang="fr-FR" dirty="0"/>
              <a:t>Zachée Luc 19, 1-10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2780928"/>
            <a:ext cx="8229600" cy="1800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dirty="0"/>
              <a:t>LA VIE DE JESUS</a:t>
            </a:r>
          </a:p>
          <a:p>
            <a:pPr algn="ctr">
              <a:buNone/>
            </a:pPr>
            <a:r>
              <a:rPr lang="fr-FR" dirty="0" err="1"/>
              <a:t>Hedwig</a:t>
            </a:r>
            <a:r>
              <a:rPr lang="fr-FR" dirty="0"/>
              <a:t> Berghmans et Gaëtan Evrard </a:t>
            </a:r>
          </a:p>
          <a:p>
            <a:pPr algn="ctr">
              <a:buNone/>
            </a:pPr>
            <a:r>
              <a:rPr lang="fr-FR" dirty="0"/>
              <a:t>Averbode 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A85E1A1-EACF-EAA0-C003-6C4176E75277}"/>
              </a:ext>
            </a:extLst>
          </p:cNvPr>
          <p:cNvSpPr txBox="1"/>
          <p:nvPr/>
        </p:nvSpPr>
        <p:spPr>
          <a:xfrm>
            <a:off x="2771800" y="609329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Réalisation Catéchèse Par la Parole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92107"/>
            <a:ext cx="9144000" cy="58737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92106"/>
            <a:ext cx="9144000" cy="58737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92106"/>
            <a:ext cx="9144000" cy="58737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3" r="1185" b="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18" b="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85800" y="52366"/>
            <a:ext cx="10515600" cy="67548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92107"/>
            <a:ext cx="9144000" cy="58737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92106"/>
            <a:ext cx="9144000" cy="58737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32</Words>
  <Application>Microsoft Office PowerPoint</Application>
  <PresentationFormat>Affichage à l'écran (4:3)</PresentationFormat>
  <Paragraphs>7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3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RECITS BIBLIQUES EN IMAGES Zachée Luc 19, 1-10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Odile Theiller</dc:creator>
  <cp:lastModifiedBy>odile theiller</cp:lastModifiedBy>
  <cp:revision>7</cp:revision>
  <dcterms:created xsi:type="dcterms:W3CDTF">2012-07-14T12:42:02Z</dcterms:created>
  <dcterms:modified xsi:type="dcterms:W3CDTF">2022-06-10T10:22:27Z</dcterms:modified>
</cp:coreProperties>
</file>