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92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155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53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645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649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332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278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25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117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38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501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844F-24E5-48F1-9555-717D9BA50A0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03BF-DCBF-427C-B503-84778C44E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13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atechese-par-la-parole.catholique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2984"/>
            <a:ext cx="5214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Diaporama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guérison de </a:t>
            </a:r>
            <a:r>
              <a:rPr lang="fr-FR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Naaman</a:t>
            </a:r>
            <a:endParaRPr lang="fr-FR" sz="3200" b="1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357430"/>
            <a:ext cx="2452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 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Rois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5, 1-17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Image 8" descr="naa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0097" y="1357298"/>
            <a:ext cx="3654235" cy="50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8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sz="27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Pascale Roze </a:t>
            </a:r>
            <a:r>
              <a:rPr lang="fr-FR" sz="27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Huré</a:t>
            </a:r>
            <a:r>
              <a:rPr lang="fr-FR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28728" y="4429132"/>
            <a:ext cx="61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Porte Parole Module Renaître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7158" y="607220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Catéchèse Par la Parole</a:t>
            </a:r>
            <a:endParaRPr lang="fr-F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s://catechese-par-la-parole.catholique.fr/images/catechese/logo%20PL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715016"/>
            <a:ext cx="17287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PRIETAIRE\Desktop\CPP Module 02 Renaître\desssins Naham et 10 lépreux\naaman f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0653" y="0"/>
            <a:ext cx="3330562" cy="68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1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PRIETAIRE\Desktop\CPP Module 02 Renaître\desssins Naham et 10 lépreux\naaman 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0247" y="0"/>
            <a:ext cx="3439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33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PRIETAIRE\Desktop\CPP Module 02 Renaître\desssins Naham et 10 lépreux\Naaman 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395" y="-5825"/>
            <a:ext cx="3347938" cy="68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1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PRIETAIRE\Desktop\CPP Module 02 Renaître\desssins Naham et 10 lépreux\Naaman 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67373" y="0"/>
            <a:ext cx="3380493" cy="68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PRIETAIRE\Desktop\CPP Module 02 Renaître\desssins Naham et 10 lépreux\naaman h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32460" y="0"/>
            <a:ext cx="355950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66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PRIETAIRE\Desktop\CPP Module 02 Renaître\desssins Naham et 10 lépreux\naaman 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8624" y="0"/>
            <a:ext cx="3374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PRIETAIRE\Desktop\CPP Module 02 Renaître\desssins Naham et 10 lépreux\naaman 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9979" y="0"/>
            <a:ext cx="3295810" cy="68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PRIETAIRE\Desktop\CPP Module 02 Renaître\desssins Naham et 10 lépreux\naaman 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72132" y="0"/>
            <a:ext cx="3571868" cy="68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9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Affichage à l'écran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Illustrations Pascale Roze Huré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Utilisateur Windows</cp:lastModifiedBy>
  <cp:revision>13</cp:revision>
  <dcterms:created xsi:type="dcterms:W3CDTF">2019-02-18T11:48:12Z</dcterms:created>
  <dcterms:modified xsi:type="dcterms:W3CDTF">2022-07-15T15:05:27Z</dcterms:modified>
</cp:coreProperties>
</file>