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0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2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55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36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5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49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32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78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54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17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80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01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844F-24E5-48F1-9555-717D9BA50A0B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31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atechese-par-la-parole.catholique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2984"/>
            <a:ext cx="52149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Diaporama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 guérison de </a:t>
            </a:r>
            <a:r>
              <a:rPr lang="fr-FR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Naaman</a:t>
            </a:r>
            <a:endParaRPr lang="fr-FR" sz="3200" b="1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b="1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2357430"/>
            <a:ext cx="2452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 Rois 5, 1-17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Image 8" descr="naa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0097" y="1357298"/>
            <a:ext cx="3654235" cy="50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7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dessin humoristique, habits, personne, illustration&#10;&#10;Le contenu généré par l’IA peut être incorrect.">
            <a:extLst>
              <a:ext uri="{FF2B5EF4-FFF2-40B4-BE49-F238E27FC236}">
                <a16:creationId xmlns:a16="http://schemas.microsoft.com/office/drawing/2014/main" id="{E9F45C90-F819-6A45-676C-DC11EDDF5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260648"/>
            <a:ext cx="8964488" cy="6461630"/>
          </a:xfrm>
        </p:spPr>
      </p:pic>
    </p:spTree>
    <p:extLst>
      <p:ext uri="{BB962C8B-B14F-4D97-AF65-F5344CB8AC3E}">
        <p14:creationId xmlns:p14="http://schemas.microsoft.com/office/powerpoint/2010/main" val="352533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0660" y="6088378"/>
            <a:ext cx="6579732" cy="580982"/>
          </a:xfrm>
        </p:spPr>
        <p:txBody>
          <a:bodyPr>
            <a:normAutofit fontScale="90000"/>
          </a:bodyPr>
          <a:lstStyle/>
          <a:p>
            <a:pPr lvl="0"/>
            <a:r>
              <a:rPr lang="fr-FR" sz="27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Pascale Roze </a:t>
            </a:r>
            <a:r>
              <a:rPr lang="fr-FR" sz="27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Huré</a:t>
            </a:r>
            <a:br>
              <a:rPr lang="fr-FR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01288" y="5132703"/>
            <a:ext cx="6156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Porte Parole Module Renaître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Catéchèse Par la Parole </a:t>
            </a:r>
          </a:p>
        </p:txBody>
      </p:sp>
      <p:pic>
        <p:nvPicPr>
          <p:cNvPr id="6" name="Picture 5" descr="https://catechese-par-la-parole.catholique.fr/images/catechese/logo%20PL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7" y="5211053"/>
            <a:ext cx="17287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Une image contenant point, art, motif&#10;&#10;Le contenu généré par l’IA peut être incorrect.">
            <a:extLst>
              <a:ext uri="{FF2B5EF4-FFF2-40B4-BE49-F238E27FC236}">
                <a16:creationId xmlns:a16="http://schemas.microsoft.com/office/drawing/2014/main" id="{28D4DF17-B54C-62C9-25CA-0DBA23C5BF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09534"/>
            <a:ext cx="1124744" cy="11247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PRIETAIRE\Desktop\CPP Module 02 Renaître\desssins Naham et 10 lépreux\naaman f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0653" y="0"/>
            <a:ext cx="3330562" cy="68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4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PRIETAIRE\Desktop\CPP Module 02 Renaître\desssins Naham et 10 lépreux\naaman b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0247" y="0"/>
            <a:ext cx="3439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1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PRIETAIRE\Desktop\CPP Module 02 Renaître\desssins Naham et 10 lépreux\Naaman 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395" y="-5825"/>
            <a:ext cx="3347938" cy="68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1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PRIETAIRE\Desktop\CPP Module 02 Renaître\desssins Naham et 10 lépreux\Naaman 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67373" y="0"/>
            <a:ext cx="3380493" cy="68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PRIETAIRE\Desktop\CPP Module 02 Renaître\desssins Naham et 10 lépreux\naaman h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32460" y="0"/>
            <a:ext cx="3559501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3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PRIETAIRE\Desktop\CPP Module 02 Renaître\desssins Naham et 10 lépreux\naaman 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98624" y="0"/>
            <a:ext cx="3374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5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PRIETAIRE\Desktop\CPP Module 02 Renaître\desssins Naham et 10 lépreux\naaman 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9979" y="0"/>
            <a:ext cx="3295810" cy="68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PRIETAIRE\Desktop\CPP Module 02 Renaître\desssins Naham et 10 lépreux\naaman 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72132" y="0"/>
            <a:ext cx="3571868" cy="68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95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</Words>
  <Application>Microsoft Office PowerPoint</Application>
  <PresentationFormat>Affichage à l'écran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Illustrations Pascale Roze Huré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odile theiller</cp:lastModifiedBy>
  <cp:revision>14</cp:revision>
  <dcterms:created xsi:type="dcterms:W3CDTF">2019-02-18T11:48:12Z</dcterms:created>
  <dcterms:modified xsi:type="dcterms:W3CDTF">2025-06-10T16:49:55Z</dcterms:modified>
</cp:coreProperties>
</file>