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26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70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69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0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23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61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02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90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5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34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9255-D0B6-4B03-B2B0-ABDE614839CB}" type="datetimeFigureOut">
              <a:rPr lang="fr-FR" smtClean="0"/>
              <a:pPr/>
              <a:t>15/07/2022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8EA48-C756-402D-8B2F-D1D0D9BCC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94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atechese-par-la-parole.catholique.f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1880" y="1142984"/>
            <a:ext cx="565212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600" b="1" dirty="0">
                <a:effectLst/>
                <a:latin typeface="Times New Roman"/>
                <a:ea typeface="Calibri"/>
                <a:cs typeface="Times New Roman"/>
              </a:rPr>
              <a:t>Les dix lépreux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600" b="1" dirty="0">
                <a:effectLst/>
                <a:latin typeface="Times New Roman"/>
                <a:ea typeface="Calibri"/>
                <a:cs typeface="Times New Roman"/>
              </a:rPr>
              <a:t>Luc </a:t>
            </a:r>
            <a:r>
              <a:rPr lang="fr-FR" sz="3600" b="1">
                <a:effectLst/>
                <a:latin typeface="Times New Roman"/>
                <a:ea typeface="Calibri"/>
                <a:cs typeface="Times New Roman"/>
              </a:rPr>
              <a:t>17, 11-14</a:t>
            </a:r>
            <a:endParaRPr lang="fr-FR" sz="3600" b="1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Image 8" descr="lépre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266" y="1000108"/>
            <a:ext cx="2718700" cy="50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0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794" y="4929198"/>
            <a:ext cx="565212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b="1" dirty="0">
                <a:latin typeface="Times New Roman"/>
                <a:ea typeface="Calibri"/>
                <a:cs typeface="Times New Roman"/>
              </a:rPr>
              <a:t>Illustrations Pascale Roze </a:t>
            </a:r>
            <a:r>
              <a:rPr lang="fr-FR" sz="2400" b="1" dirty="0" err="1">
                <a:latin typeface="Times New Roman"/>
                <a:ea typeface="Calibri"/>
                <a:cs typeface="Times New Roman"/>
              </a:rPr>
              <a:t>Huré</a:t>
            </a:r>
            <a:r>
              <a:rPr lang="fr-FR" sz="2400" b="1" dirty="0">
                <a:latin typeface="Times New Roman"/>
                <a:ea typeface="Calibri"/>
                <a:cs typeface="Times New Roman"/>
              </a:rPr>
              <a:t> </a:t>
            </a:r>
            <a:endParaRPr lang="fr-FR" sz="2400" b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56" y="4429132"/>
            <a:ext cx="5814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Catéchèse Porte Parole Module Renaître  </a:t>
            </a:r>
          </a:p>
        </p:txBody>
      </p:sp>
      <p:pic>
        <p:nvPicPr>
          <p:cNvPr id="6" name="Picture 3" descr="D:\Documents\CPLP TOUS LES MODULES\CPLP LOGOS\carte visite site PL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733256"/>
            <a:ext cx="1731963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211960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Site Catéchèse Par La Parole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30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331" y="0"/>
            <a:ext cx="3353206" cy="68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2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0109" y="0"/>
            <a:ext cx="331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3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66" y="-13546"/>
            <a:ext cx="3427832" cy="68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3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4536" y="-5826"/>
            <a:ext cx="3462332" cy="68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5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4882" y="0"/>
            <a:ext cx="3402863" cy="68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1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7824" y="0"/>
            <a:ext cx="3402864" cy="68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0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975" y="0"/>
            <a:ext cx="3485817" cy="68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-1"/>
            <a:ext cx="3324591" cy="681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64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</Words>
  <Application>Microsoft Office PowerPoint</Application>
  <PresentationFormat>Affichage à l'écran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odile theiller</cp:lastModifiedBy>
  <cp:revision>8</cp:revision>
  <dcterms:created xsi:type="dcterms:W3CDTF">2019-03-02T08:58:59Z</dcterms:created>
  <dcterms:modified xsi:type="dcterms:W3CDTF">2022-07-15T15:09:28Z</dcterms:modified>
</cp:coreProperties>
</file>