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5597-6F21-4E38-A90E-70D996342C93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5F86-02DA-4156-99B5-EF9F70F43C6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604721"/>
            <a:ext cx="3528392" cy="1440160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Diaporama du récit </a:t>
            </a:r>
            <a:br>
              <a:rPr lang="fr-FR" sz="2800" b="1" dirty="0">
                <a:solidFill>
                  <a:srgbClr val="00B0F0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</a:br>
            <a:r>
              <a:rPr lang="fr-FR" sz="2800" b="1" dirty="0">
                <a:solidFill>
                  <a:srgbClr val="00B0F0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Jean 2, 1-11 CANA</a:t>
            </a:r>
          </a:p>
        </p:txBody>
      </p:sp>
      <p:pic>
        <p:nvPicPr>
          <p:cNvPr id="4" name="Image 3" descr="Une image contenant habits, dessin humoristique, Visage humain, personne&#10;&#10;Description générée automatiquement">
            <a:extLst>
              <a:ext uri="{FF2B5EF4-FFF2-40B4-BE49-F238E27FC236}">
                <a16:creationId xmlns:a16="http://schemas.microsoft.com/office/drawing/2014/main" id="{3D84DEE6-A69F-77DB-0920-49F314FE0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7" y="836712"/>
            <a:ext cx="2952328" cy="4416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D2A07FA4-68D5-24F2-8561-265C1AEA3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26" y="0"/>
            <a:ext cx="4555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Visage humain, dessin humoristique, Création de costumes&#10;&#10;Description générée automatiquement">
            <a:extLst>
              <a:ext uri="{FF2B5EF4-FFF2-40B4-BE49-F238E27FC236}">
                <a16:creationId xmlns:a16="http://schemas.microsoft.com/office/drawing/2014/main" id="{AEB9A99B-92E1-B5DD-195B-FB51B7365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4" y="844290"/>
            <a:ext cx="3438151" cy="51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733684" y="4891034"/>
            <a:ext cx="4320480" cy="1586607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B0F0"/>
                </a:solidFill>
              </a:rPr>
              <a:t>Réalisation</a:t>
            </a:r>
            <a:br>
              <a:rPr lang="fr-FR" sz="2000" dirty="0">
                <a:solidFill>
                  <a:srgbClr val="00B0F0"/>
                </a:solidFill>
              </a:rPr>
            </a:br>
            <a:r>
              <a:rPr lang="fr-FR" sz="2000" dirty="0">
                <a:solidFill>
                  <a:srgbClr val="00B0F0"/>
                </a:solidFill>
              </a:rPr>
              <a:t>Catéchèse Par la Parole</a:t>
            </a:r>
            <a:br>
              <a:rPr lang="fr-FR" sz="2000" dirty="0">
                <a:solidFill>
                  <a:srgbClr val="00B0F0"/>
                </a:solidFill>
              </a:rPr>
            </a:br>
            <a:r>
              <a:rPr lang="fr-FR" sz="2000" dirty="0">
                <a:solidFill>
                  <a:srgbClr val="00B0F0"/>
                </a:solidFill>
              </a:rPr>
              <a:t>Module Accomplir</a:t>
            </a:r>
            <a:br>
              <a:rPr lang="fr-FR" sz="2000" dirty="0">
                <a:solidFill>
                  <a:srgbClr val="00B0F0"/>
                </a:solidFill>
              </a:rPr>
            </a:br>
            <a:r>
              <a:rPr lang="fr-FR" sz="2000" dirty="0" err="1">
                <a:solidFill>
                  <a:srgbClr val="00B0F0"/>
                </a:solidFill>
              </a:rPr>
              <a:t>Illustrationsbrigiette</a:t>
            </a:r>
            <a:r>
              <a:rPr lang="fr-FR" sz="2000" dirty="0">
                <a:solidFill>
                  <a:srgbClr val="00B0F0"/>
                </a:solidFill>
              </a:rPr>
              <a:t> </a:t>
            </a:r>
            <a:r>
              <a:rPr lang="fr-FR" sz="2000" dirty="0" err="1">
                <a:solidFill>
                  <a:srgbClr val="00B0F0"/>
                </a:solidFill>
              </a:rPr>
              <a:t>Comby</a:t>
            </a:r>
            <a:r>
              <a:rPr lang="fr-FR" sz="20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7" name="Image 6" descr="Une image contenant text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9A25F563-08C6-3CA2-D4E2-1D215D82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5" y="4987156"/>
            <a:ext cx="2448273" cy="1353538"/>
          </a:xfrm>
          <a:prstGeom prst="rect">
            <a:avLst/>
          </a:prstGeom>
        </p:spPr>
      </p:pic>
      <p:pic>
        <p:nvPicPr>
          <p:cNvPr id="3" name="Image 2" descr="Une image contenant motif, art, point, Graphique&#10;&#10;Description générée automatiquement">
            <a:extLst>
              <a:ext uri="{FF2B5EF4-FFF2-40B4-BE49-F238E27FC236}">
                <a16:creationId xmlns:a16="http://schemas.microsoft.com/office/drawing/2014/main" id="{10F760EC-3A7E-CBE2-030C-758EDDC87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43572"/>
            <a:ext cx="1281530" cy="1281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58F98-3EC3-8B3C-85B1-9D0598B3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dessin humoristique, Visage humain, personne&#10;&#10;Description générée automatiquement">
            <a:extLst>
              <a:ext uri="{FF2B5EF4-FFF2-40B4-BE49-F238E27FC236}">
                <a16:creationId xmlns:a16="http://schemas.microsoft.com/office/drawing/2014/main" id="{B2EF66F9-604F-A5CD-7DCE-B9B4689E9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912"/>
            <a:ext cx="458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lipart, dess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DF75148E-0218-5CB1-BF0E-0847DC3A0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4536504" cy="4184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texte, illustration, Visage humain&#10;&#10;Description générée automatiquement">
            <a:extLst>
              <a:ext uri="{FF2B5EF4-FFF2-40B4-BE49-F238E27FC236}">
                <a16:creationId xmlns:a16="http://schemas.microsoft.com/office/drawing/2014/main" id="{B4EB3A2D-4561-5CB0-71F2-D05610696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98" y="0"/>
            <a:ext cx="46020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Dessin animé, chaussures, clipart&#10;&#10;Description générée automatiquement">
            <a:extLst>
              <a:ext uri="{FF2B5EF4-FFF2-40B4-BE49-F238E27FC236}">
                <a16:creationId xmlns:a16="http://schemas.microsoft.com/office/drawing/2014/main" id="{9B734FD5-FEB7-0A94-1071-BA273D355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88" y="0"/>
            <a:ext cx="4535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, croquis, clipart, illustration&#10;&#10;Description générée automatiquement">
            <a:extLst>
              <a:ext uri="{FF2B5EF4-FFF2-40B4-BE49-F238E27FC236}">
                <a16:creationId xmlns:a16="http://schemas.microsoft.com/office/drawing/2014/main" id="{219E5221-C169-8206-8E3B-38FB4092F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8" y="2593848"/>
            <a:ext cx="3499104" cy="1670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 humoristique, Dessin animé, habits, illustration&#10;&#10;Description générée automatiquement">
            <a:extLst>
              <a:ext uri="{FF2B5EF4-FFF2-40B4-BE49-F238E27FC236}">
                <a16:creationId xmlns:a16="http://schemas.microsoft.com/office/drawing/2014/main" id="{8B024291-B4E3-8718-F934-BC1F30590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1" y="0"/>
            <a:ext cx="45816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dessin humoristique, chaussures, illustration&#10;&#10;Description générée automatiquement">
            <a:extLst>
              <a:ext uri="{FF2B5EF4-FFF2-40B4-BE49-F238E27FC236}">
                <a16:creationId xmlns:a16="http://schemas.microsoft.com/office/drawing/2014/main" id="{4A443347-1752-B572-10B7-EF6CA8CDE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1" y="0"/>
            <a:ext cx="45468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dessin humoristique, dessin, robe&#10;&#10;Description générée automatiquement">
            <a:extLst>
              <a:ext uri="{FF2B5EF4-FFF2-40B4-BE49-F238E27FC236}">
                <a16:creationId xmlns:a16="http://schemas.microsoft.com/office/drawing/2014/main" id="{B034B8A5-64D6-CA09-DE90-F88654895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83" y="496818"/>
            <a:ext cx="4306833" cy="5864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Affichage à l'écran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Amiri</vt:lpstr>
      <vt:lpstr>Arial</vt:lpstr>
      <vt:lpstr>Calibri</vt:lpstr>
      <vt:lpstr>Thème Office</vt:lpstr>
      <vt:lpstr>Diaporama du récit  Jean 2, 1-11 CANA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Réalisation Catéchèse Par la Parole Module Accomplir Illustrationsbrigiette Comby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RECIT CANA JEAN 2, 1-11</dc:title>
  <dc:creator>PROPRIETAIRE</dc:creator>
  <cp:lastModifiedBy>odile theiller</cp:lastModifiedBy>
  <cp:revision>17</cp:revision>
  <dcterms:created xsi:type="dcterms:W3CDTF">2024-11-21T10:31:24Z</dcterms:created>
  <dcterms:modified xsi:type="dcterms:W3CDTF">2024-12-23T15:45:49Z</dcterms:modified>
</cp:coreProperties>
</file>