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7" r:id="rId4"/>
    <p:sldId id="261" r:id="rId5"/>
    <p:sldId id="258" r:id="rId6"/>
    <p:sldId id="268" r:id="rId7"/>
    <p:sldId id="260" r:id="rId8"/>
    <p:sldId id="256" r:id="rId9"/>
    <p:sldId id="265" r:id="rId10"/>
    <p:sldId id="266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195D0-1584-4131-BA9B-37D4302C41E3}" type="datetimeFigureOut">
              <a:rPr lang="fr-FR" smtClean="0"/>
              <a:pPr/>
              <a:t>28/10/2024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A0E07-4C02-4482-BFA9-80B7186CDC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09579" y="3030816"/>
            <a:ext cx="5781328" cy="16561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4000" dirty="0">
                <a:solidFill>
                  <a:schemeClr val="bg1"/>
                </a:solidFill>
              </a:rPr>
              <a:t>Méditation</a:t>
            </a:r>
            <a:br>
              <a:rPr lang="fr-FR" sz="4000" dirty="0">
                <a:solidFill>
                  <a:schemeClr val="bg1"/>
                </a:solidFill>
              </a:rPr>
            </a:br>
            <a:r>
              <a:rPr lang="fr-FR" sz="4000" dirty="0">
                <a:solidFill>
                  <a:schemeClr val="bg1"/>
                </a:solidFill>
              </a:rPr>
              <a:t>Le signe de Cana </a:t>
            </a:r>
          </a:p>
          <a:p>
            <a:pPr algn="ctr">
              <a:buNone/>
            </a:pPr>
            <a:endParaRPr lang="fr-FR" dirty="0"/>
          </a:p>
        </p:txBody>
      </p:sp>
      <p:pic>
        <p:nvPicPr>
          <p:cNvPr id="7" name="Image 6" descr="Une image contenant art, capture d’écran, Ambré&#10;&#10;Description générée automatiquement">
            <a:extLst>
              <a:ext uri="{FF2B5EF4-FFF2-40B4-BE49-F238E27FC236}">
                <a16:creationId xmlns:a16="http://schemas.microsoft.com/office/drawing/2014/main" id="{EB252F74-0364-7A4B-EEA9-0E05E6A02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21" y="4797152"/>
            <a:ext cx="6177878" cy="1750107"/>
          </a:xfrm>
          <a:prstGeom prst="rect">
            <a:avLst/>
          </a:prstGeom>
        </p:spPr>
      </p:pic>
      <p:pic>
        <p:nvPicPr>
          <p:cNvPr id="9" name="Image 8" descr="Une image contenant art, chaîne&#10;&#10;Description générée automatiquement">
            <a:extLst>
              <a:ext uri="{FF2B5EF4-FFF2-40B4-BE49-F238E27FC236}">
                <a16:creationId xmlns:a16="http://schemas.microsoft.com/office/drawing/2014/main" id="{631A7F1A-A66D-2B5F-9A8C-42B79952A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" y="0"/>
            <a:ext cx="3168893" cy="3030816"/>
          </a:xfrm>
          <a:prstGeom prst="rect">
            <a:avLst/>
          </a:prstGeom>
        </p:spPr>
      </p:pic>
      <p:pic>
        <p:nvPicPr>
          <p:cNvPr id="10" name="Image 9" descr="Une image contenant art, chaîne&#10;&#10;Description générée automatiquement">
            <a:extLst>
              <a:ext uri="{FF2B5EF4-FFF2-40B4-BE49-F238E27FC236}">
                <a16:creationId xmlns:a16="http://schemas.microsoft.com/office/drawing/2014/main" id="{4B308733-2CB1-18A7-CCDC-1EC3130F8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422" y="110423"/>
            <a:ext cx="3168893" cy="30308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AF796E-697B-8526-889C-3949FD56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3713" y="4365104"/>
            <a:ext cx="5472608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>
                <a:solidFill>
                  <a:schemeClr val="bg1"/>
                </a:solidFill>
              </a:rPr>
              <a:t>Collection Porte Parole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Module Accomplir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bg1"/>
                </a:solidFill>
              </a:rPr>
              <a:t>Illustration Brigitte </a:t>
            </a:r>
            <a:r>
              <a:rPr lang="fr-FR" sz="2800" dirty="0" err="1">
                <a:solidFill>
                  <a:schemeClr val="bg1"/>
                </a:solidFill>
              </a:rPr>
              <a:t>Comby</a:t>
            </a:r>
            <a:endParaRPr lang="fr-F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800" dirty="0">
                <a:solidFill>
                  <a:schemeClr val="bg1"/>
                </a:solidFill>
              </a:rPr>
              <a:t>Réalisation Catéchèse Par la Parole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A00CFB-40CF-4ECE-2740-6AE50E32A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4509120"/>
            <a:ext cx="1803351" cy="1728192"/>
          </a:xfrm>
          <a:prstGeom prst="rect">
            <a:avLst/>
          </a:prstGeom>
        </p:spPr>
      </p:pic>
      <p:pic>
        <p:nvPicPr>
          <p:cNvPr id="6" name="Image 5" descr="Une image contenant motif, art, point, Graphique&#10;&#10;Description générée automatiquement">
            <a:extLst>
              <a:ext uri="{FF2B5EF4-FFF2-40B4-BE49-F238E27FC236}">
                <a16:creationId xmlns:a16="http://schemas.microsoft.com/office/drawing/2014/main" id="{C85BDFC4-61BE-6D23-1011-20273D66F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738836"/>
            <a:ext cx="1412776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5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croquis, dessin humoristique, illustration&#10;&#10;Description générée automatiquement">
            <a:extLst>
              <a:ext uri="{FF2B5EF4-FFF2-40B4-BE49-F238E27FC236}">
                <a16:creationId xmlns:a16="http://schemas.microsoft.com/office/drawing/2014/main" id="{57E7D9AC-70AA-703F-7C33-8F035709A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2" y="404664"/>
            <a:ext cx="3974658" cy="59075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croquis, illustration, clipart&#10;&#10;Description générée automatiquement">
            <a:extLst>
              <a:ext uri="{FF2B5EF4-FFF2-40B4-BE49-F238E27FC236}">
                <a16:creationId xmlns:a16="http://schemas.microsoft.com/office/drawing/2014/main" id="{D039BF0E-0A61-A679-889E-33B4B3B68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5439477" cy="41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3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4402" y="188640"/>
            <a:ext cx="321053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art, dessin, jaune&#10;&#10;Description générée automatiquement">
            <a:extLst>
              <a:ext uri="{FF2B5EF4-FFF2-40B4-BE49-F238E27FC236}">
                <a16:creationId xmlns:a16="http://schemas.microsoft.com/office/drawing/2014/main" id="{94E358D5-7A2D-1D6F-F9A1-D6A7B4ACA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476672"/>
            <a:ext cx="2830914" cy="2735418"/>
          </a:xfrm>
          <a:prstGeom prst="rect">
            <a:avLst/>
          </a:prstGeom>
        </p:spPr>
      </p:pic>
      <p:pic>
        <p:nvPicPr>
          <p:cNvPr id="5" name="Image 4" descr="Une image contenant cercle, jaune&#10;&#10;Description générée automatiquement">
            <a:extLst>
              <a:ext uri="{FF2B5EF4-FFF2-40B4-BE49-F238E27FC236}">
                <a16:creationId xmlns:a16="http://schemas.microsoft.com/office/drawing/2014/main" id="{ECD1845D-4D3F-1F39-11E7-56CA08CA6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34" y="476671"/>
            <a:ext cx="3886165" cy="26987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art, capture d’écran, Ambré&#10;&#10;Description générée automatiquement">
            <a:extLst>
              <a:ext uri="{FF2B5EF4-FFF2-40B4-BE49-F238E27FC236}">
                <a16:creationId xmlns:a16="http://schemas.microsoft.com/office/drawing/2014/main" id="{C1488028-1668-5D69-FCD9-3911EE35D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37112"/>
            <a:ext cx="6480720" cy="18358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art, dessin, peinture, Dessin d’enfant&#10;&#10;Description générée automatiquement">
            <a:extLst>
              <a:ext uri="{FF2B5EF4-FFF2-40B4-BE49-F238E27FC236}">
                <a16:creationId xmlns:a16="http://schemas.microsoft.com/office/drawing/2014/main" id="{2A836821-DB67-0D73-5C63-5BBBD1A85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4" y="404664"/>
            <a:ext cx="2193401" cy="2198058"/>
          </a:xfrm>
        </p:spPr>
      </p:pic>
      <p:pic>
        <p:nvPicPr>
          <p:cNvPr id="6" name="Image 5" descr="Une image contenant art, capture d’écran, Ambré&#10;&#10;Description générée automatiquement">
            <a:extLst>
              <a:ext uri="{FF2B5EF4-FFF2-40B4-BE49-F238E27FC236}">
                <a16:creationId xmlns:a16="http://schemas.microsoft.com/office/drawing/2014/main" id="{D09C056B-2D42-6A34-404D-B6BDB3682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149080"/>
            <a:ext cx="6480720" cy="1835898"/>
          </a:xfrm>
          <a:prstGeom prst="rect">
            <a:avLst/>
          </a:prstGeom>
        </p:spPr>
      </p:pic>
      <p:pic>
        <p:nvPicPr>
          <p:cNvPr id="8" name="Image 7" descr="Une image contenant art, Motif, motif, peinture&#10;&#10;Description générée automatiquement">
            <a:extLst>
              <a:ext uri="{FF2B5EF4-FFF2-40B4-BE49-F238E27FC236}">
                <a16:creationId xmlns:a16="http://schemas.microsoft.com/office/drawing/2014/main" id="{B884E480-3D08-33A1-C336-9EFED811A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5" y="2571694"/>
            <a:ext cx="2082910" cy="21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65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628782"/>
            <a:ext cx="6264695" cy="57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dessin, dessin humoristique&#10;&#10;Description générée automatiquement">
            <a:extLst>
              <a:ext uri="{FF2B5EF4-FFF2-40B4-BE49-F238E27FC236}">
                <a16:creationId xmlns:a16="http://schemas.microsoft.com/office/drawing/2014/main" id="{4F2CD708-2B58-02AB-ADA0-C83B27E77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9248"/>
            <a:ext cx="6480720" cy="67687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chaîne&#10;&#10;Description générée automatiquement">
            <a:extLst>
              <a:ext uri="{FF2B5EF4-FFF2-40B4-BE49-F238E27FC236}">
                <a16:creationId xmlns:a16="http://schemas.microsoft.com/office/drawing/2014/main" id="{900C355B-5ED2-50E2-CDEC-89288DC5A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4" y="0"/>
            <a:ext cx="5241564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15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20</Words>
  <Application>Microsoft Office PowerPoint</Application>
  <PresentationFormat>Affichage à l'écran (4:3)</PresentationFormat>
  <Paragraphs>4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Accomplir</dc:title>
  <dc:creator>Odile Theiller</dc:creator>
  <cp:lastModifiedBy>odile theiller</cp:lastModifiedBy>
  <cp:revision>15</cp:revision>
  <dcterms:created xsi:type="dcterms:W3CDTF">2012-10-10T13:41:52Z</dcterms:created>
  <dcterms:modified xsi:type="dcterms:W3CDTF">2024-10-28T16:08:08Z</dcterms:modified>
</cp:coreProperties>
</file>