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15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747</TotalTime>
  <Words>20075</Words>
  <Application>Microsoft Office PowerPoint</Application>
  <PresentationFormat>Affichage à l'écran (4:3)</PresentationFormat>
  <Paragraphs>692</Paragraphs>
  <Slides>161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161</vt:i4>
      </vt:variant>
    </vt:vector>
  </HeadingPairs>
  <TitlesOfParts>
    <vt:vector size="169" baseType="lpstr">
      <vt:lpstr>Arial</vt:lpstr>
      <vt:lpstr>David</vt:lpstr>
      <vt:lpstr>Georgia</vt:lpstr>
      <vt:lpstr>Impact</vt:lpstr>
      <vt:lpstr>Trebuchet MS</vt:lpstr>
      <vt:lpstr>Wingdings</vt:lpstr>
      <vt:lpstr>Wingdings 2</vt:lpstr>
      <vt:lpstr>Urban</vt:lpstr>
      <vt:lpstr>Module « Accueillir »</vt:lpstr>
      <vt:lpstr>Introduction</vt:lpstr>
      <vt:lpstr>Comprendre…</vt:lpstr>
      <vt:lpstr>Visée théologique</vt:lpstr>
      <vt:lpstr>Propositions catéchétiques</vt:lpstr>
      <vt:lpstr>Objectifs</vt:lpstr>
      <vt:lpstr>Joseph du Premier Testament</vt:lpstr>
      <vt:lpstr>Texte biblique (Genèse 37) –  Joseph est vendu en Égypte 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Texte biblique (Genèse 39-45) –  Joseph retrouve ses frères et son père</vt:lpstr>
      <vt:lpstr>Le même texte…</vt:lpstr>
      <vt:lpstr>Histoire de Joseph  (d'après Gn 37;39-45)</vt:lpstr>
      <vt:lpstr>Les rêves de Joseph</vt:lpstr>
      <vt:lpstr>Jacob envoie Joseph  auprès de ses frères </vt:lpstr>
      <vt:lpstr>Joseph vendu par ses frères </vt:lpstr>
      <vt:lpstr>La tunique de Joseph</vt:lpstr>
      <vt:lpstr>Joseph est condamné  injustement </vt:lpstr>
      <vt:lpstr>Joseph en prison</vt:lpstr>
      <vt:lpstr>Le rêve du grand échanson</vt:lpstr>
      <vt:lpstr>Le rêve du grand panetier</vt:lpstr>
      <vt:lpstr>Le rêve du Pharaon</vt:lpstr>
      <vt:lpstr>Le rêve du Pharaon</vt:lpstr>
      <vt:lpstr>Le rêve du Pharaon</vt:lpstr>
      <vt:lpstr>Le rêve du Pharaon</vt:lpstr>
      <vt:lpstr>L’élévation de Joseph</vt:lpstr>
      <vt:lpstr>Joseph dirige l’Égypte </vt:lpstr>
      <vt:lpstr>Joseph nourrit ses frères</vt:lpstr>
      <vt:lpstr>Joseph reconnaît ses frères</vt:lpstr>
      <vt:lpstr>Joseph reconnaît ses frères</vt:lpstr>
      <vt:lpstr>Jacob laisse partir  ses enfants</vt:lpstr>
      <vt:lpstr>Jacob laisse  partir ses enfants</vt:lpstr>
      <vt:lpstr>Jacob laisse partir  ses enfants</vt:lpstr>
      <vt:lpstr>Les frères réconciliés</vt:lpstr>
      <vt:lpstr>Le repas de fête</vt:lpstr>
      <vt:lpstr>Benjamin accusé  injustement de vol</vt:lpstr>
      <vt:lpstr>Benjamin accusé  injustement de vol</vt:lpstr>
      <vt:lpstr>Benjamin accusé  injustement de vol</vt:lpstr>
      <vt:lpstr>Joseph pardonne  à ses frères</vt:lpstr>
      <vt:lpstr>Joseph pardonne  à ses frères</vt:lpstr>
      <vt:lpstr>Joseph pardonne  à ses frères</vt:lpstr>
      <vt:lpstr>Des questionnements ?</vt:lpstr>
      <vt:lpstr>Curieux…</vt:lpstr>
      <vt:lpstr>Curieux…</vt:lpstr>
      <vt:lpstr>Précisions</vt:lpstr>
      <vt:lpstr>La personnalité de Joseph</vt:lpstr>
      <vt:lpstr>La cohérence de l’histoire</vt:lpstr>
      <vt:lpstr>La cohérence de l’histoire</vt:lpstr>
      <vt:lpstr>Le nom de Joseph</vt:lpstr>
      <vt:lpstr>Joseph de l’Évangile</vt:lpstr>
      <vt:lpstr>Présentation</vt:lpstr>
      <vt:lpstr>Les textes </vt:lpstr>
      <vt:lpstr>L’Etoile des Mages, Etoile du Royaume  (récit d’après Mt 2,1-12) </vt:lpstr>
      <vt:lpstr>L’Etoile des Mages, Etoile du Royaume  (récit d’après Mt 2,1-12) </vt:lpstr>
      <vt:lpstr>L’Etoile des Mages, Etoile du Royaume  (récit d’après Mt 2,1-12) </vt:lpstr>
      <vt:lpstr>L’Etoile des Mages, Etoile du Royaume  (récit d’après Mt 2,1-12) </vt:lpstr>
      <vt:lpstr>L’Etoile des Mages, Etoile du Royaume  (récit d’après Mt 2,1-12) </vt:lpstr>
      <vt:lpstr>L’Etoile des Mages, Etoile du Royaume  (récit d’après Mt 2,1-12) </vt:lpstr>
      <vt:lpstr>L’Etoile des Mages, Etoile du Royaume  (récit d’après Mt 2,1-12) </vt:lpstr>
      <vt:lpstr>L’Etoile des Mages, Etoile du Royaume  (récit d’après Mt 2,1-12) </vt:lpstr>
      <vt:lpstr>L’Etoile des Mages, Etoile du Royaume  (récit d’après Mt 2,1-12) </vt:lpstr>
      <vt:lpstr>Présentation PowerPoint</vt:lpstr>
      <vt:lpstr>Présentation PowerPoint</vt:lpstr>
      <vt:lpstr>Présentation PowerPoint</vt:lpstr>
      <vt:lpstr>Présentation PowerPoint</vt:lpstr>
      <vt:lpstr>Le texte biblique (Matthieu 2, 1-12) </vt:lpstr>
      <vt:lpstr>Les rapprochements entre les deux Joseph…</vt:lpstr>
      <vt:lpstr>Les rapprochements entre le premier Joseph et Jésus…</vt:lpstr>
      <vt:lpstr>Un vitrail à regarder…</vt:lpstr>
      <vt:lpstr>Présentation</vt:lpstr>
      <vt:lpstr>Les vitraux</vt:lpstr>
      <vt:lpstr>Le vitrail de Joseph</vt:lpstr>
      <vt:lpstr>Comment le lire ?</vt:lpstr>
      <vt:lpstr>Vision globale</vt:lpstr>
      <vt:lpstr>Vision globale</vt:lpstr>
      <vt:lpstr>Vision globale</vt:lpstr>
      <vt:lpstr>Les rapprochements entre le premier Joseph et Jésus…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Vers le sens…</vt:lpstr>
      <vt:lpstr>Vers le sens…</vt:lpstr>
      <vt:lpstr>Vers le sens…</vt:lpstr>
      <vt:lpstr>Jacob envoie Joseph à Sichem vers ses frères (Genèse 37, 12-15)</vt:lpstr>
      <vt:lpstr>Jacob envoie Joseph à Sichem vers ses frères (Genèse 37, 12-15)</vt:lpstr>
      <vt:lpstr>Les frères de Joseph complotent contre lui (Genèse 37, 18-23)</vt:lpstr>
      <vt:lpstr>Les frères de Joseph complotent contre lui (Genèse 37, 18-23)</vt:lpstr>
      <vt:lpstr>Joseph est jeté par ses frères dans un puits (Genèse 37, 23-24)</vt:lpstr>
      <vt:lpstr>Joseph est jeté par ses frères dans un puits (Genèse 37, 23-24)</vt:lpstr>
      <vt:lpstr>Les frères apportent à Jacob la tunique ensanglantée de Joseph - (Genèse 37, 31-33)</vt:lpstr>
      <vt:lpstr>Présentation PowerPoint</vt:lpstr>
      <vt:lpstr>Putiphar et sa femme rencontrent Joseph (Genèse 39, 1-4)</vt:lpstr>
      <vt:lpstr>Putiphar et sa femme rencontrent Joseph (Genèse 39, 1-4)</vt:lpstr>
      <vt:lpstr>Joseph et la femme de Putiphar (Genèse 39, 7-20)</vt:lpstr>
      <vt:lpstr>Joseph et la femme de Putiphar (Genèse 39, 7-20)</vt:lpstr>
      <vt:lpstr>Le songe de Pharaon, vaches grasses et vaches maigres (Genèse 41, 1-7)</vt:lpstr>
      <vt:lpstr>Le songe de Pharaon, vaches grasses et vaches maigres (Genèse 41, 1-7)</vt:lpstr>
      <vt:lpstr>Joseph explique les songes à Pharaon (Genèse 41, 14-16)</vt:lpstr>
      <vt:lpstr>Joseph explique les songes à Pharaon (Genèse 41, 14-16)</vt:lpstr>
      <vt:lpstr>La fouille des sacs des frères de Joseph (Genèse 44, 1-13)</vt:lpstr>
      <vt:lpstr>La fouille des sacs des frères de Joseph (Genèse 44, 1-13)</vt:lpstr>
      <vt:lpstr>Joseph se fait reconnaître à ses frères (Genèse 45, 1-8)</vt:lpstr>
      <vt:lpstr>Joseph se fait reconnaître à ses frères (Genèse 45, 1-8)</vt:lpstr>
      <vt:lpstr>Joseph donne à manger à ses frères (Genèse 43, 31)</vt:lpstr>
      <vt:lpstr>Joseph donne à manger à ses frères (Genèse 43, 31)</vt:lpstr>
      <vt:lpstr>Joseph garde son troupeau  (Genèse 37, 2)</vt:lpstr>
      <vt:lpstr>Joseph garde son troupeau  (Genèse 37, 2)</vt:lpstr>
      <vt:lpstr>Joseph accueille son plus jeune frère Benjamin (Genèse 43, 29-30)</vt:lpstr>
      <vt:lpstr>Joseph accueille son plus jeune frère Benjamin (Genèse 43, 29-30)</vt:lpstr>
      <vt:lpstr>Les songes de Joseph (Genèse 37, 5-11)</vt:lpstr>
      <vt:lpstr>Les songes de Joseph (Genèse 37, 5-11)</vt:lpstr>
      <vt:lpstr>Joseph amasse les récoltes (Genèse 41, 7)</vt:lpstr>
      <vt:lpstr>Joseph amasse les récoltes (Genèse 41, 7)</vt:lpstr>
      <vt:lpstr>Joseph, vendu, amené en Égypte (Genèse 37, 28)</vt:lpstr>
      <vt:lpstr>Joseph, vendu, amené en Égypte (Genèse 37, 28)</vt:lpstr>
      <vt:lpstr>Revenons au « Joseph » de l’évangile…</vt:lpstr>
      <vt:lpstr>Présentation PowerPoint</vt:lpstr>
      <vt:lpstr>L’origine divine de Jésus</vt:lpstr>
      <vt:lpstr>Présentation PowerPoint</vt:lpstr>
      <vt:lpstr>Information sur le mariage juif</vt:lpstr>
      <vt:lpstr>L’annonce à Joseph</vt:lpstr>
      <vt:lpstr>Les deux annonces</vt:lpstr>
      <vt:lpstr>Présentation PowerPoint</vt:lpstr>
      <vt:lpstr>La fuite en Égypte </vt:lpstr>
      <vt:lpstr>Les titres de Jésus</vt:lpstr>
      <vt:lpstr>En conclusion</vt:lpstr>
      <vt:lpstr>Le nom de Joseph</vt:lpstr>
      <vt:lpstr>Un autre Joseph…</vt:lpstr>
      <vt:lpstr>Le « mémorial »</vt:lpstr>
      <vt:lpstr>Revenons à nos questions…</vt:lpstr>
      <vt:lpstr>Vers le sens…</vt:lpstr>
      <vt:lpstr>Vers le sens…</vt:lpstr>
      <vt:lpstr>Conclusion I</vt:lpstr>
      <vt:lpstr>Conclusion II</vt:lpstr>
      <vt:lpstr>Conclusion III</vt:lpstr>
      <vt:lpstr>Lecture chrétienne pour aujourd’hui !</vt:lpstr>
      <vt:lpstr>Les Pères de l’Eglise</vt:lpstr>
      <vt:lpstr>Les Pères de l’Eglise</vt:lpstr>
      <vt:lpstr>Les Pères de l’Eglise</vt:lpstr>
      <vt:lpstr>Présentation PowerPoint</vt:lpstr>
      <vt:lpstr>Présentation PowerPoint</vt:lpstr>
      <vt:lpstr>Liturgie de la messe</vt:lpstr>
      <vt:lpstr>Liturgie de la messe</vt:lpstr>
      <vt:lpstr>Mise en valeur de gestes à partir du récit</vt:lpstr>
      <vt:lpstr>Le sacrement de l’eucharistie</vt:lpstr>
      <vt:lpstr>Le sacrement de l’eucharistie</vt:lpstr>
      <vt:lpstr>Le sacrement de l’eucharistie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catéchétique septembre 2009 – juin 2010</dc:title>
  <dc:creator>Père Olivier PLICHON</dc:creator>
  <cp:lastModifiedBy>odile theiller</cp:lastModifiedBy>
  <cp:revision>8</cp:revision>
  <dcterms:created xsi:type="dcterms:W3CDTF">2010-01-05T00:31:20Z</dcterms:created>
  <dcterms:modified xsi:type="dcterms:W3CDTF">2022-09-29T08:35:10Z</dcterms:modified>
</cp:coreProperties>
</file>