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6AE0"/>
    <a:srgbClr val="132F4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9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3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ADE9CF3-27A6-4416-01C4-D4C1476A24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xmlns="" id="{B744121F-DDB8-9445-1E46-A4BDF3CB0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1F0E5FA-D50A-C3BC-B5F7-1482BEF75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822BB07-4D88-687E-5334-37FF52D8B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BE993B1-D66A-1A3E-6819-CDB4C5019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3729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E14DF82-0C17-34C0-E7C3-6255F427B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B7BAF1DC-6BD5-05B5-65C1-A4FAE9A69E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E7E79087-0DA5-3F43-048D-D59982690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74CC838F-8865-0343-3BAD-67B74E87F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F88A8596-E3D8-1D30-265C-EA2EEA4B0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279713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xmlns="" id="{B7FE82D0-50D1-1826-B6E4-FD027A151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xmlns="" id="{6065ED42-5835-1B48-5071-364114C8BF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0B6A6F4-EF82-0F94-4BC0-B509A926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88EE5225-398C-B7C1-EA05-4AFA077F9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8DCAD064-6256-391A-2506-DBC10B332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1847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621799A-AE93-FC33-06FD-9AF331307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F0627FFD-613F-9E1D-CA18-A20440C9E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323F1323-8B96-3CD6-BB86-BD7901AB9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919B5EB4-8D7A-166D-F982-C0F6788C9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E5B6B98D-D703-CCDC-EBB3-0092E8687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274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68F7383-DC88-764C-3341-2A923E53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8A699435-EFA6-91BE-1F05-751E3B38E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D0C39E71-212A-5602-C11C-2B3821DD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1751E5FF-AA4E-0FC6-9674-62839A52A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6DC77915-110D-A14D-0190-25AEAB603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21438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9119D09-AFE1-CDE6-12C3-CAD995318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9C286603-C4D9-2628-52B4-AF175A1C7B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AB305F5F-576B-C6C0-BA12-9F5BB1FD98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7A86F92B-D26C-3450-2648-D231D69B8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5FC5F72-D3D4-6F27-3CCD-654D11560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74DBFAC7-2569-9055-F389-6B45123CC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11932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A493EEF9-64E8-B614-7C1A-FBC2C5F4F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287C9A1F-EC99-E41C-CE56-7EA350E4E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xmlns="" id="{277A561C-9D99-4404-BDCD-639B1112DE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10E41A9E-F1D3-4DB6-9B87-B6FDC161AB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xmlns="" id="{7EA780C6-1907-6CC8-0AEC-83EFDFEFD7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xmlns="" id="{6F4BED21-1692-5C9C-0043-A2D1F9589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xmlns="" id="{15D8063D-1AEC-D500-B7DF-029BD6526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xmlns="" id="{8909AB53-1C44-FEC3-8F9A-6EA3094E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54619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A27FD68-C327-9932-8F37-39881CA51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B2EC0C05-7646-80B0-190E-DA058761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61B1A522-7F6C-51CC-CB18-46228E40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401EB8A0-99FC-04FD-3293-B4340D641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60717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xmlns="" id="{60E0A119-E86B-9BC5-1008-4848C7D5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91403F71-1C46-E46A-6FCE-E46513EDE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1144C86-8C7A-E135-E906-DBF73D4F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10555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3BAFA8B-CF25-F56C-A71C-CDD666F00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xmlns="" id="{CDA6DE25-08E2-CEBD-AD14-B844A87EE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23F265C0-D3C5-8876-C1CC-9438717CC7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DE7F669C-0A92-9F0F-401E-95FFDA42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FDC96307-DC74-B2B8-6F4B-2CA19DB9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D41305B6-575C-0D78-A95B-D93104CF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741627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D8CF975-AFA7-AEC9-BCDB-C89FC86E1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xmlns="" id="{8BE462DC-428B-0E79-D500-C7584FF77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89B259D4-4B91-8A60-6E24-FAD87F597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xmlns="" id="{91FBC9C1-59B4-3A80-1E5C-3BE3DDE73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xmlns="" id="{786D40BC-7592-4402-3F3C-9D3745A8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xmlns="" id="{2036D3FF-65C8-2823-E566-614E68356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753783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6AE0">
            <a:alpha val="9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xmlns="" id="{ABCDD3DB-802B-3F06-B721-1A0CF306E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C83A892-EADE-2BD6-B184-0405637981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0A265062-5E2C-CECA-2ED2-4A5F0E816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27BBAC-0B4F-4C78-BBC7-A1B1B580E585}" type="datetimeFigureOut">
              <a:rPr lang="fr-FR" smtClean="0"/>
              <a:pPr/>
              <a:t>06/10/2022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DD66224A-64C0-524D-9002-2663B382C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7EFF460E-EF17-D553-8193-76400AEB13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AFFE3-D61D-42A8-BC51-7EC3FB062389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806035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catechese-par-la-parole.catholique.fr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7FFADD6-BC4B-5EC1-A013-2B16F8EAD709}"/>
              </a:ext>
            </a:extLst>
          </p:cNvPr>
          <p:cNvSpPr/>
          <p:nvPr/>
        </p:nvSpPr>
        <p:spPr>
          <a:xfrm>
            <a:off x="354742" y="1279051"/>
            <a:ext cx="5712311" cy="46474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b="1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Diaporama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Lecture </a:t>
            </a:r>
            <a:r>
              <a:rPr lang="fr-FR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d’image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L’histoire de Joseph </a:t>
            </a:r>
            <a:r>
              <a:rPr lang="fr-FR" sz="3200" b="1" kern="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 </a:t>
            </a:r>
            <a:endParaRPr lang="fr-FR" sz="3200" b="1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Nouveau Testament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b="1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Matthieu 1 et 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kern="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Luc 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3200" b="1" kern="0" dirty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F18EA61F-3C79-EE2A-A2BA-75FEDF390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509" y="469557"/>
            <a:ext cx="5798010" cy="582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108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6B4FA0E4-CD46-524F-ABF2-D1DF69668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975791">
            <a:off x="7053117" y="85124"/>
            <a:ext cx="3042447" cy="56952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43EAA25-4E53-62C4-9C28-8F32F2EC3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49942" y="196821"/>
            <a:ext cx="2631405" cy="62122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A77A4455-CE09-23C3-9BD0-1EBA15446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16187" y="448890"/>
            <a:ext cx="3116580" cy="458320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FC035E8-A573-4BCC-4773-7BFAA5DB67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03638" y="4728307"/>
            <a:ext cx="3941679" cy="24115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5543C21-8388-F82F-622D-031C41C870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2862" y="-86982"/>
            <a:ext cx="2191787" cy="511907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D5E9965D-2A02-EB56-AC8D-B9CC3A562C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9751112" y="0"/>
            <a:ext cx="2440887" cy="356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720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F5FA6F7-AB4F-27F1-EFAD-E994964B1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5908" y="58890"/>
            <a:ext cx="6963868" cy="688898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1A148A32-5D08-063A-DF8A-A58136DDB422}"/>
              </a:ext>
            </a:extLst>
          </p:cNvPr>
          <p:cNvSpPr txBox="1"/>
          <p:nvPr/>
        </p:nvSpPr>
        <p:spPr>
          <a:xfrm>
            <a:off x="523630" y="719015"/>
            <a:ext cx="32121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à 12 ans </a:t>
            </a:r>
          </a:p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fr-F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Temple</a:t>
            </a:r>
          </a:p>
        </p:txBody>
      </p:sp>
    </p:spTree>
    <p:extLst>
      <p:ext uri="{BB962C8B-B14F-4D97-AF65-F5344CB8AC3E}">
        <p14:creationId xmlns:p14="http://schemas.microsoft.com/office/powerpoint/2010/main" xmlns="" val="85158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8C6250E-9EE6-F04C-2521-6C312265F8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3303961" y="-125047"/>
            <a:ext cx="4081577" cy="7026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F7650D9B-7B57-99B7-1CD3-02F125AD3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875323"/>
            <a:ext cx="4662808" cy="59826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4E7D447-918A-EBDB-6140-0D750DBA4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7661961" y="1583561"/>
            <a:ext cx="2554113" cy="45662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C638F1E-7993-4C46-CE82-AD7471C28F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0927" y="843388"/>
            <a:ext cx="2981233" cy="601461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8986E827-697C-4C47-60BB-FFCBEC1847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82752" y="1281640"/>
            <a:ext cx="3044005" cy="522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687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F9F1C60-6E26-D28F-C7DF-1B3D44830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4815" y="148492"/>
            <a:ext cx="6538353" cy="670037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63795E87-A7D5-006C-890E-415D19B0E426}"/>
              </a:ext>
            </a:extLst>
          </p:cNvPr>
          <p:cNvSpPr txBox="1"/>
          <p:nvPr/>
        </p:nvSpPr>
        <p:spPr>
          <a:xfrm>
            <a:off x="961292" y="1047262"/>
            <a:ext cx="2571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Nativité</a:t>
            </a:r>
          </a:p>
        </p:txBody>
      </p:sp>
    </p:spTree>
    <p:extLst>
      <p:ext uri="{BB962C8B-B14F-4D97-AF65-F5344CB8AC3E}">
        <p14:creationId xmlns:p14="http://schemas.microsoft.com/office/powerpoint/2010/main" xmlns="" val="12053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A424CB-84A3-D96C-82F7-167AE86D07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24160" y="58338"/>
            <a:ext cx="6177505" cy="679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07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EEF24FA-E8E6-6DFB-7BD0-210A5CC2C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3877" y="54708"/>
            <a:ext cx="5798719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6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A56C4E6-28E9-B6DD-C3BE-661A5003A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55984" y="1101689"/>
            <a:ext cx="1932367" cy="16674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645F91F-2258-B973-C913-FDD9AFD7F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237628" y="2213232"/>
            <a:ext cx="3397082" cy="373295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F76F36E4-B955-444C-4CFD-FE7485CDD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1251" y="1061106"/>
            <a:ext cx="3400494" cy="52535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B74F2A3B-E58A-7CC3-2FE5-4E51AABF90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07111" y="1161605"/>
            <a:ext cx="3526462" cy="51575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DA75408-5C26-72CA-DCFC-9AB2FA1714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4292" y="0"/>
            <a:ext cx="1844390" cy="19354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B78521D-AFFA-5C0F-EC1C-469627597B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515" y="3842132"/>
            <a:ext cx="3898087" cy="359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800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D528C759-C4DE-8649-AC14-0BC3E800A5A5}"/>
              </a:ext>
            </a:extLst>
          </p:cNvPr>
          <p:cNvSpPr txBox="1"/>
          <p:nvPr/>
        </p:nvSpPr>
        <p:spPr>
          <a:xfrm>
            <a:off x="3681468" y="4962557"/>
            <a:ext cx="58380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Réalisation </a:t>
            </a:r>
          </a:p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Catéchèse Par la Parole</a:t>
            </a:r>
          </a:p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Illustrations </a:t>
            </a:r>
            <a:r>
              <a:rPr lang="fr-F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Sylvie Bethmont</a:t>
            </a:r>
            <a:endParaRPr lang="fr-FR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85;p1">
            <a:extLst>
              <a:ext uri="{FF2B5EF4-FFF2-40B4-BE49-F238E27FC236}">
                <a16:creationId xmlns:a16="http://schemas.microsoft.com/office/drawing/2014/main" xmlns="" id="{6804D65B-B9D5-76FE-D8D6-27642A325B32}"/>
              </a:ext>
            </a:extLst>
          </p:cNvPr>
          <p:cNvSpPr txBox="1"/>
          <p:nvPr/>
        </p:nvSpPr>
        <p:spPr>
          <a:xfrm>
            <a:off x="5156886" y="4217651"/>
            <a:ext cx="295232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COLLECTION PORTE PAROLE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MODULE ACCUEILLIR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84;p1">
            <a:hlinkClick r:id="rId2"/>
            <a:extLst>
              <a:ext uri="{FF2B5EF4-FFF2-40B4-BE49-F238E27FC236}">
                <a16:creationId xmlns:a16="http://schemas.microsoft.com/office/drawing/2014/main" xmlns="" id="{A7F9EE4A-38AA-5BAF-3E47-4576043CFD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653" y="5190529"/>
            <a:ext cx="2453729" cy="1356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96626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9B2BC7-15E3-2B01-EFEA-C2F869BBC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8027" y="75304"/>
            <a:ext cx="6752253" cy="678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528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D83836F-9EC2-CD5B-267C-A7138891EF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10279" y="476721"/>
            <a:ext cx="6039022" cy="566537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217CE31-AF91-EEE2-DA28-E411CDC025BE}"/>
              </a:ext>
            </a:extLst>
          </p:cNvPr>
          <p:cNvSpPr txBox="1"/>
          <p:nvPr/>
        </p:nvSpPr>
        <p:spPr>
          <a:xfrm>
            <a:off x="5223341" y="2292626"/>
            <a:ext cx="23588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Nativité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5E9A95D-88E0-5190-C7E8-C4D616897DE2}"/>
              </a:ext>
            </a:extLst>
          </p:cNvPr>
          <p:cNvSpPr txBox="1"/>
          <p:nvPr/>
        </p:nvSpPr>
        <p:spPr>
          <a:xfrm>
            <a:off x="494269" y="4119456"/>
            <a:ext cx="29860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onges </a:t>
            </a:r>
          </a:p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</a:t>
            </a:r>
          </a:p>
          <a:p>
            <a:pPr algn="ctr"/>
            <a:r>
              <a:rPr lang="fr-F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Matthieu 1 et 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A547B01-DD6C-E143-B671-966087AAC898}"/>
              </a:ext>
            </a:extLst>
          </p:cNvPr>
          <p:cNvSpPr txBox="1"/>
          <p:nvPr/>
        </p:nvSpPr>
        <p:spPr>
          <a:xfrm>
            <a:off x="9289774" y="4373217"/>
            <a:ext cx="29022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uite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Egypte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Matthieu 2, 13-18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CDFFA1C-1103-EEA0-7BE5-90D7A70A1F02}"/>
              </a:ext>
            </a:extLst>
          </p:cNvPr>
          <p:cNvSpPr txBox="1"/>
          <p:nvPr/>
        </p:nvSpPr>
        <p:spPr>
          <a:xfrm>
            <a:off x="364435" y="777150"/>
            <a:ext cx="30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résentation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au Temple 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 2, 1-14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7662A91-01D8-DC98-1085-401314831161}"/>
              </a:ext>
            </a:extLst>
          </p:cNvPr>
          <p:cNvSpPr txBox="1"/>
          <p:nvPr/>
        </p:nvSpPr>
        <p:spPr>
          <a:xfrm>
            <a:off x="9289774" y="882918"/>
            <a:ext cx="29022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Jésus </a:t>
            </a:r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Temple 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12 ans </a:t>
            </a:r>
          </a:p>
          <a:p>
            <a:pPr algn="ctr"/>
            <a:r>
              <a:rPr lang="fr-F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Luc 2, 41-52 </a:t>
            </a:r>
          </a:p>
        </p:txBody>
      </p:sp>
    </p:spTree>
    <p:extLst>
      <p:ext uri="{BB962C8B-B14F-4D97-AF65-F5344CB8AC3E}">
        <p14:creationId xmlns:p14="http://schemas.microsoft.com/office/powerpoint/2010/main" xmlns="" val="403964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0D5E23F-FDA0-A508-4EF8-02E2EDF19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5443" y="100668"/>
            <a:ext cx="9000932" cy="701371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FE8E1564-E7EE-AEB5-A13B-910E339B69B0}"/>
              </a:ext>
            </a:extLst>
          </p:cNvPr>
          <p:cNvSpPr txBox="1"/>
          <p:nvPr/>
        </p:nvSpPr>
        <p:spPr>
          <a:xfrm>
            <a:off x="6758608" y="225287"/>
            <a:ext cx="482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Songes de Joseph </a:t>
            </a:r>
          </a:p>
        </p:txBody>
      </p:sp>
    </p:spTree>
    <p:extLst>
      <p:ext uri="{BB962C8B-B14F-4D97-AF65-F5344CB8AC3E}">
        <p14:creationId xmlns:p14="http://schemas.microsoft.com/office/powerpoint/2010/main" xmlns="" val="387000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158BB7-3376-2064-BB02-2AA25E3C9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5016" y="994597"/>
            <a:ext cx="5079667" cy="51049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89E787A-C68D-E292-FBCA-ADA07CEDE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0519" y="0"/>
            <a:ext cx="4078085" cy="33771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D991B7BB-562F-871B-1A6E-A545F4DEC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5627" y="201937"/>
            <a:ext cx="1806333" cy="19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790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1D62BFF-9981-473C-2F5C-F791D31ED0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530" y="80108"/>
            <a:ext cx="6770585" cy="66977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E7DEE4CE-DEBC-8077-6C74-347A7017CB0D}"/>
              </a:ext>
            </a:extLst>
          </p:cNvPr>
          <p:cNvSpPr txBox="1"/>
          <p:nvPr/>
        </p:nvSpPr>
        <p:spPr>
          <a:xfrm>
            <a:off x="914400" y="562708"/>
            <a:ext cx="3884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fuite en Egypte</a:t>
            </a:r>
          </a:p>
        </p:txBody>
      </p:sp>
    </p:spTree>
    <p:extLst>
      <p:ext uri="{BB962C8B-B14F-4D97-AF65-F5344CB8AC3E}">
        <p14:creationId xmlns:p14="http://schemas.microsoft.com/office/powerpoint/2010/main" xmlns="" val="352038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61413BF-6381-9104-1585-6E380DD8C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598951"/>
            <a:ext cx="4876800" cy="611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877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0B8E47D-ECC1-EB2B-866D-F9B808A42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05907" y="-73087"/>
            <a:ext cx="5686959" cy="713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3876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0D0EB1F-F577-7341-5723-25BCAFEE3A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2791" y="141037"/>
            <a:ext cx="6794840" cy="671696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F1C1CE1-56C9-85B2-EEBE-38D7F85A1019}"/>
              </a:ext>
            </a:extLst>
          </p:cNvPr>
          <p:cNvSpPr txBox="1"/>
          <p:nvPr/>
        </p:nvSpPr>
        <p:spPr>
          <a:xfrm>
            <a:off x="8096738" y="508000"/>
            <a:ext cx="40952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Présentation de </a:t>
            </a:r>
          </a:p>
          <a:p>
            <a:pPr algn="ctr"/>
            <a:r>
              <a:rPr lang="fr-F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Jésus au Temple</a:t>
            </a:r>
          </a:p>
        </p:txBody>
      </p:sp>
    </p:spTree>
    <p:extLst>
      <p:ext uri="{BB962C8B-B14F-4D97-AF65-F5344CB8AC3E}">
        <p14:creationId xmlns:p14="http://schemas.microsoft.com/office/powerpoint/2010/main" xmlns="" val="329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86</Words>
  <Application>Microsoft Office PowerPoint</Application>
  <PresentationFormat>Personnalisé</PresentationFormat>
  <Paragraphs>32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Utilisateur Windows</cp:lastModifiedBy>
  <cp:revision>19</cp:revision>
  <dcterms:created xsi:type="dcterms:W3CDTF">2022-10-04T07:49:09Z</dcterms:created>
  <dcterms:modified xsi:type="dcterms:W3CDTF">2022-10-06T16:45:30Z</dcterms:modified>
</cp:coreProperties>
</file>