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5" r:id="rId7"/>
    <p:sldId id="262" r:id="rId8"/>
    <p:sldId id="266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03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58A3-1BC5-420F-AD98-B6620D951638}" type="datetimeFigureOut">
              <a:rPr lang="fr-FR" smtClean="0"/>
              <a:pPr/>
              <a:t>18/01/2024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5B3-5A66-476F-AA5D-6309453E4F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482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58A3-1BC5-420F-AD98-B6620D951638}" type="datetimeFigureOut">
              <a:rPr lang="fr-FR" smtClean="0"/>
              <a:pPr/>
              <a:t>18/01/2024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5B3-5A66-476F-AA5D-6309453E4F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639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58A3-1BC5-420F-AD98-B6620D951638}" type="datetimeFigureOut">
              <a:rPr lang="fr-FR" smtClean="0"/>
              <a:pPr/>
              <a:t>18/01/2024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5B3-5A66-476F-AA5D-6309453E4F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59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58A3-1BC5-420F-AD98-B6620D951638}" type="datetimeFigureOut">
              <a:rPr lang="fr-FR" smtClean="0"/>
              <a:pPr/>
              <a:t>18/01/2024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5B3-5A66-476F-AA5D-6309453E4F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326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58A3-1BC5-420F-AD98-B6620D951638}" type="datetimeFigureOut">
              <a:rPr lang="fr-FR" smtClean="0"/>
              <a:pPr/>
              <a:t>18/01/2024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5B3-5A66-476F-AA5D-6309453E4F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958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58A3-1BC5-420F-AD98-B6620D951638}" type="datetimeFigureOut">
              <a:rPr lang="fr-FR" smtClean="0"/>
              <a:pPr/>
              <a:t>18/01/2024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5B3-5A66-476F-AA5D-6309453E4F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11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58A3-1BC5-420F-AD98-B6620D951638}" type="datetimeFigureOut">
              <a:rPr lang="fr-FR" smtClean="0"/>
              <a:pPr/>
              <a:t>18/01/2024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5B3-5A66-476F-AA5D-6309453E4F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94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58A3-1BC5-420F-AD98-B6620D951638}" type="datetimeFigureOut">
              <a:rPr lang="fr-FR" smtClean="0"/>
              <a:pPr/>
              <a:t>18/01/2024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5B3-5A66-476F-AA5D-6309453E4F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62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58A3-1BC5-420F-AD98-B6620D951638}" type="datetimeFigureOut">
              <a:rPr lang="fr-FR" smtClean="0"/>
              <a:pPr/>
              <a:t>18/01/2024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5B3-5A66-476F-AA5D-6309453E4F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258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58A3-1BC5-420F-AD98-B6620D951638}" type="datetimeFigureOut">
              <a:rPr lang="fr-FR" smtClean="0"/>
              <a:pPr/>
              <a:t>18/01/2024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5B3-5A66-476F-AA5D-6309453E4F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79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58A3-1BC5-420F-AD98-B6620D951638}" type="datetimeFigureOut">
              <a:rPr lang="fr-FR" smtClean="0"/>
              <a:pPr/>
              <a:t>18/01/2024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5B3-5A66-476F-AA5D-6309453E4F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357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258A3-1BC5-420F-AD98-B6620D951638}" type="datetimeFigureOut">
              <a:rPr lang="fr-FR" smtClean="0"/>
              <a:pPr/>
              <a:t>18/01/2024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435B3-5A66-476F-AA5D-6309453E4F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0804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3270225"/>
          </a:xfrm>
        </p:spPr>
        <p:txBody>
          <a:bodyPr>
            <a:normAutofit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5656" y="4788232"/>
            <a:ext cx="6400800" cy="1368152"/>
          </a:xfrm>
        </p:spPr>
        <p:txBody>
          <a:bodyPr>
            <a:normAutofit/>
          </a:bodyPr>
          <a:lstStyle/>
          <a:p>
            <a:r>
              <a:rPr lang="fr-FR" sz="2000" dirty="0"/>
              <a:t>TEXTES DE RÉFÉRENCE</a:t>
            </a:r>
          </a:p>
          <a:p>
            <a:r>
              <a:rPr lang="fr-FR" sz="2000" dirty="0"/>
              <a:t>VERSION LITURGIQUE </a:t>
            </a:r>
          </a:p>
          <a:p>
            <a:r>
              <a:rPr lang="fr-FR" sz="2000" dirty="0"/>
              <a:t>Psaumes 21,30,41,115,117,135</a:t>
            </a:r>
          </a:p>
        </p:txBody>
      </p:sp>
      <p:pic>
        <p:nvPicPr>
          <p:cNvPr id="4" name="Picture 2" descr="C:\Users\PROPRIETAIRE\Desktop\cplp collection PP Batir VTM\Bâtir logo images etc\batir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76672"/>
            <a:ext cx="2160240" cy="2160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EF56DF6-4080-993A-7274-CE45B4693273}"/>
              </a:ext>
            </a:extLst>
          </p:cNvPr>
          <p:cNvSpPr txBox="1"/>
          <p:nvPr/>
        </p:nvSpPr>
        <p:spPr>
          <a:xfrm>
            <a:off x="1192963" y="2886159"/>
            <a:ext cx="72379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Les psaumes de la Semaine Sainte</a:t>
            </a:r>
          </a:p>
        </p:txBody>
      </p:sp>
    </p:spTree>
    <p:extLst>
      <p:ext uri="{BB962C8B-B14F-4D97-AF65-F5344CB8AC3E}">
        <p14:creationId xmlns:p14="http://schemas.microsoft.com/office/powerpoint/2010/main" val="136044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Psaume 21(22) Jour des rameaux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20"/>
            <a:ext cx="8640960" cy="5760640"/>
          </a:xfrm>
        </p:spPr>
        <p:txBody>
          <a:bodyPr numCol="2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 Mon Dieu, mon Dieu, pourquoi m'as-tu abandonné ?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salut est loin de moi, loin des mots que je rugis.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03 Mon Dieu, j'appelle tout le jour, et tu ne réponds pas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même la nuit, je n'ai pas de repos.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 Toi, pourtant, tu es saint, toi qui habites les hymnes d'Israël !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 C'est en toi que nos pères espéraient,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ils espéraient et tu les délivrais.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 Quand ils criaient vers toi, ils échappaient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toi ils espéraient et n'étaient pas déçus.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07 Et moi, je suis un ver, pas un homme,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raillé par les gens, rejeté par le peuple.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 Tous ceux qui me voient me bafouent,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ils ricanent et hochent la tête :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 « Il comptait sur le Seigneur : qu'il le délivre !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Qu'il le sauve, puisqu'il est son ami ! »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C'est toi qui m'as tiré du ventre de ma mère,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 m'a mis en sûreté entre ses bras.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A toi je fus confié dès ma naissance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dès le ventre de ma mère, tu es mon Dieu.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Ne sois pas loin : l'angoisse est proche,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n'ai personne pour m'aider.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Des fauves nombreux me cernent,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taureaux de </a:t>
            </a:r>
            <a:r>
              <a:rPr lang="fr-F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Basan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m'encerclent.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Des lions qui déchirent et rugissent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ouvrent leur gueule contre moi.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Je suis comme l'eau qui se répand,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tous mes membres se disloquent.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 cœur est comme la cire, il fond au milieu de mes entrailles.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Ma vigueur a séché comme l'argile,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langue colle à mon palais.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me mènes à la poussière de la mort.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Oui, des chiens me cernent, une bande de vauriens m'entoure.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Ils me percent les mains et les pieds 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je peux compter tous mes os.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Ces gens me voient, ils me regardent.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Ils partagent entre eux mes habits et tirent au sort mon vêtement.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Mais toi, Seigneur, ne sois pas loin 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 ma force, viens vite à mon aide !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Préserve ma vie de l'épée, arrache-moi aux griffes du chien 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sauve-moi de la gueule du lion et de la corne des buffles.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m'as répondu !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 Et je proclame ton nom devant mes frères,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te loue en pleine assemblée.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Vous qui le craignez, louez le Seigneur,  glorifiez-le, vous tous, descendants de Jacob, vous tous, redoutez-le, descendants d'Israël.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Car il n'a pas rejeté,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n'a pas réprouvé le malheureux dans sa misère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ne s'est pas voilé la face devant lui, mais il entend sa plainte.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Tu seras ma louange dans la grande assemblée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devant ceux qui te craignent, je tiendrai mes promesses.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 Les pauvres mangeront : ils seront rassasiés 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ils loueront le Seigneur, ceux qui le cherchent 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A vous, toujours, la vie et la joie ! »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La terre entière se souviendra et reviendra vers le Seigneur, chaque famille de nations se prosternera devant lui :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 « Oui, au Seigneur la royauté, le pouvoir sur les nations ! »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Tous ceux qui festoyaient s'inclinent 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promis à la mort, ils plient en sa présence.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 Et moi, je vis pour lui : ma descendance le servira 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annoncera le Seigneur aux générations à venir.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 On proclamera sa justice au peuple qui va naître 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Voilà son œuvre !</a:t>
            </a:r>
          </a:p>
        </p:txBody>
      </p:sp>
    </p:spTree>
    <p:extLst>
      <p:ext uri="{BB962C8B-B14F-4D97-AF65-F5344CB8AC3E}">
        <p14:creationId xmlns:p14="http://schemas.microsoft.com/office/powerpoint/2010/main" val="25404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Psaume 115 (116) Jeudi Saint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28592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Comment rendrai-je au Seigneur 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tout le bien qu'il m'a fait ?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J'élèverai la coupe du salut, 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j'invoquerai le nom du Seigneur.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Il en coûte au Seigneur 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de voir mourir les siens !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Ne suis-je pas, Seigneur, 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ton serviteur, ton serviteur, 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le fils de ta servante,  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moi, dont tu brisas les chaînes ?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Je t'offrirai le sacrifice d'action de grâce, 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j'invoquerai le nom du Seigneur.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Je tiendrai mes promesses au Seigneur, 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oui, devant tout son peuple,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à l'entrée de la maison du Seigneur, 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au milieu de Jérusalem !</a:t>
            </a:r>
          </a:p>
        </p:txBody>
      </p:sp>
    </p:spTree>
    <p:extLst>
      <p:ext uri="{BB962C8B-B14F-4D97-AF65-F5344CB8AC3E}">
        <p14:creationId xmlns:p14="http://schemas.microsoft.com/office/powerpoint/2010/main" val="2048837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Psaume 30 (31) </a:t>
            </a:r>
            <a:r>
              <a:rPr lang="fr-F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extraits </a:t>
            </a: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Vendredi Saint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12568"/>
          </a:xfrm>
        </p:spPr>
        <p:txBody>
          <a:bodyPr numCol="2">
            <a:noAutofit/>
          </a:bodyPr>
          <a:lstStyle/>
          <a:p>
            <a:pPr marL="0" indent="0" algn="ctr">
              <a:buNone/>
            </a:pP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 En toi, Seigneur, j'ai mon refuge ; </a:t>
            </a:r>
          </a:p>
          <a:p>
            <a:pPr marL="0" indent="0" algn="ctr">
              <a:buNone/>
            </a:pP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garde moi d'être humilié pour toujours</a:t>
            </a:r>
          </a:p>
          <a:p>
            <a:pPr marL="0" indent="0" algn="ctr">
              <a:buNone/>
            </a:pPr>
            <a:endParaRPr lang="fr-F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 En tes mains je remets mon esprit ; </a:t>
            </a:r>
          </a:p>
          <a:p>
            <a:pPr marL="0" indent="0" algn="ctr">
              <a:buNone/>
            </a:pP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tu me rachètes, Seigneur, Dieu de vérité.</a:t>
            </a:r>
          </a:p>
          <a:p>
            <a:pPr marL="0" indent="0" algn="ctr">
              <a:buNone/>
            </a:pPr>
            <a:endParaRPr lang="fr-F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Je suis la risée de mes adversaires </a:t>
            </a:r>
          </a:p>
          <a:p>
            <a:pPr marL="0" indent="0" algn="ctr">
              <a:buNone/>
            </a:pP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et même de mes voisins,</a:t>
            </a:r>
          </a:p>
          <a:p>
            <a:pPr marL="0" indent="0" algn="ctr">
              <a:buNone/>
            </a:pP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je fais peur à mes amis</a:t>
            </a:r>
          </a:p>
          <a:p>
            <a:pPr marL="0" indent="0" algn="ctr">
              <a:buNone/>
            </a:pP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(s'ils me voient dans la rue, ils me fuient).</a:t>
            </a:r>
          </a:p>
          <a:p>
            <a:pPr marL="0" indent="0" algn="ctr">
              <a:buNone/>
            </a:pPr>
            <a:endParaRPr lang="fr-F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On m'ignore comme un mort oublié,</a:t>
            </a:r>
          </a:p>
          <a:p>
            <a:pPr marL="0" indent="0" algn="ctr">
              <a:buNone/>
            </a:pP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comme une chose qu'on jette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14 J'entends les calomnies de la foule :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ils s'accordent pour m'ôter la vie.</a:t>
            </a:r>
          </a:p>
          <a:p>
            <a:pPr marL="0" indent="0" algn="ctr">
              <a:buNone/>
            </a:pP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15 Moi, je suis sûr de toi, Seigneur,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je dis : « Tu es mon Dieu ! » </a:t>
            </a:r>
          </a:p>
          <a:p>
            <a:pPr marL="0" indent="0" algn="ctr">
              <a:buNone/>
            </a:pP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16 Mes jours sont dans ta main : 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délivre-moi des mains hostiles qui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s’acharnent.             </a:t>
            </a:r>
          </a:p>
          <a:p>
            <a:pPr marL="0" indent="0" algn="ctr">
              <a:buNone/>
            </a:pP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17 Sur ton serviteur, 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que s'illumine ta face ;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sauve-moi par ton amour. </a:t>
            </a:r>
          </a:p>
          <a:p>
            <a:pPr marL="0" indent="0" algn="ctr">
              <a:buNone/>
            </a:pP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25 Soyez forts, prenez courage, </a:t>
            </a:r>
          </a:p>
          <a:p>
            <a:pPr marL="0" indent="0" algn="ctr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vous tous qui espérez le Seigneur !</a:t>
            </a:r>
          </a:p>
        </p:txBody>
      </p:sp>
    </p:spTree>
    <p:extLst>
      <p:ext uri="{BB962C8B-B14F-4D97-AF65-F5344CB8AC3E}">
        <p14:creationId xmlns:p14="http://schemas.microsoft.com/office/powerpoint/2010/main" val="2937036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Psaume 41(42) </a:t>
            </a:r>
            <a:r>
              <a:rPr lang="fr-FR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extraits </a:t>
            </a: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Veillée pascale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692696"/>
            <a:ext cx="8435280" cy="6048672"/>
          </a:xfrm>
        </p:spPr>
        <p:txBody>
          <a:bodyPr tIns="540000" numCol="2" anchor="t">
            <a:noAutofit/>
          </a:bodyPr>
          <a:lstStyle/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 Comme un cerf altéré cherche l'eau vive, 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ainsi mon âme te cherche toi, mon Dieu.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Je conduisais vers la maison de mon Dieu 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la multitude en fête, 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parmi les cris de joie et les actions de grâce.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 R / Pourquoi te désoler, ô mon âme, 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et gémir sur moi ?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Espère en Dieu ! 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De nouveau je rendrai grâce : 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il est mon sauveur et mon Dieu !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07 Si mon âme se désole, 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je me souviens de toi, 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depuis les terres du Jourdain et de l'Hermon, 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depuis mon humble montagne.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08 L'abîme appelant l'abîme 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à la voix de tes cataractes, 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la masse de tes flots et de tes vagues 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 passé  sur moi.</a:t>
            </a:r>
          </a:p>
          <a:p>
            <a:pPr marL="0" indent="0">
              <a:buNone/>
            </a:pP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 Au long du jour, 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le Seigneur m'envoie son  amour ;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et la nuit, son chant est avec moi, 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prière au  Dieu de ma vie.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Je dirai à Dieu, mon rocher :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« Pourquoi m'oublies-tu ?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Pourquoi vais-je assombri, 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pressé par l'ennemi ? »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Outragé par mes adversaires, 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je suis meurtri jusqu'aux os, 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moi qui chaque jour entends dire :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« Où est-il ton Dieu ? »</a:t>
            </a:r>
          </a:p>
        </p:txBody>
      </p:sp>
    </p:spTree>
    <p:extLst>
      <p:ext uri="{BB962C8B-B14F-4D97-AF65-F5344CB8AC3E}">
        <p14:creationId xmlns:p14="http://schemas.microsoft.com/office/powerpoint/2010/main" val="407276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Psaume 117 (118) </a:t>
            </a:r>
            <a:r>
              <a:rPr lang="fr-F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extraits </a:t>
            </a:r>
            <a:r>
              <a:rPr lang="fr-FR" sz="4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eillée pascale et dimanche de Pâques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25658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 Alléluia!</a:t>
            </a:r>
          </a:p>
          <a:p>
            <a:pPr marL="0" indent="0" algn="ctr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 Rendez grâce au Seigneur : Il est bon !</a:t>
            </a:r>
          </a:p>
          <a:p>
            <a:pPr marL="0" indent="0" algn="ctr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Éternel est son amour !</a:t>
            </a:r>
          </a:p>
          <a:p>
            <a:pPr marL="0" indent="0" algn="ctr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 Qu'ils le disent, ceux qui craignent le Seigneur : </a:t>
            </a:r>
          </a:p>
          <a:p>
            <a:pPr marL="0" indent="0" algn="ctr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Éternel est son amour !</a:t>
            </a:r>
          </a:p>
          <a:p>
            <a:pPr marL="0" indent="0" algn="ctr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le bras du Seigneur se lève,</a:t>
            </a:r>
          </a:p>
          <a:p>
            <a:pPr marL="0" indent="0" algn="ctr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le bras du Seigneur est fort ! </a:t>
            </a:r>
          </a:p>
          <a:p>
            <a:pPr marL="0" indent="0" algn="ctr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Non, je ne mourrai pas, </a:t>
            </a:r>
          </a:p>
          <a:p>
            <a:pPr marL="0" indent="0" algn="ctr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je vivrai pour annoncer les actions </a:t>
            </a:r>
          </a:p>
          <a:p>
            <a:pPr marL="0" indent="0" algn="ctr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du Seigneur :</a:t>
            </a:r>
          </a:p>
          <a:p>
            <a:pPr marL="0" indent="0" algn="ctr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La pierre qu'ont rejetée les bâtisseurs </a:t>
            </a:r>
          </a:p>
          <a:p>
            <a:pPr marL="0" indent="0" algn="ctr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est devenue la pierre d'angle :</a:t>
            </a:r>
          </a:p>
          <a:p>
            <a:pPr marL="0" indent="0" algn="ctr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 c'est là l’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oeuvre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 Seigneur, </a:t>
            </a:r>
          </a:p>
          <a:p>
            <a:pPr marL="0" indent="0" algn="ctr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la merveille devant nos yeux.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3413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Psaume 135(136)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36712"/>
            <a:ext cx="8748464" cy="5805264"/>
          </a:xfrm>
        </p:spPr>
        <p:txBody>
          <a:bodyPr numCol="2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Rendez grâce au Seigneur : il est bon,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 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Rendez grâce au Dieu des dieux,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Rendez grâce au Seigneur des seigneurs,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Lui seul a fait de grandes merveilles,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Lui qui fit les cieux avec sagesse,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 affermit la terre sur les eaux,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07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Lui qui a fait les grands luminaires,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soleil qui règne sur le jour,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lune et les étoiles, sur la nuit,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Lui qui frappa les Égyptiens dans leurs aînés,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fit sortir Israël de leur pays,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d'une main forte et d'un bras vigoureux,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Lui qui fendit la mer Rouge en deux parts,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fit passer Israël en son milieu,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rejetant Pharaon et ses armées,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Lui qui mena son peuple au désert,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 frappa des princes fameux,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fit périr des rois redoutables,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Séhon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 roi des Amorites,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fr-F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 roi de </a:t>
            </a:r>
            <a:r>
              <a:rPr lang="fr-F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Basan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pour donner leur pays en héritage,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héritage à Israël, son serviteur,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 se souvient de nous, les humiliés,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 nous tira de la main des oppresseurs,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toute chair, il donne le pain, éternel est son amour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Rendez grâce au Dieu du ciel, éternel est son amour !</a:t>
            </a:r>
          </a:p>
        </p:txBody>
      </p:sp>
    </p:spTree>
    <p:extLst>
      <p:ext uri="{BB962C8B-B14F-4D97-AF65-F5344CB8AC3E}">
        <p14:creationId xmlns:p14="http://schemas.microsoft.com/office/powerpoint/2010/main" val="33541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64555F-FA31-B07A-750B-1B6F8AD24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52" y="5013176"/>
            <a:ext cx="4402832" cy="115212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9800" dirty="0"/>
              <a:t>Collection Porte Parole </a:t>
            </a:r>
          </a:p>
          <a:p>
            <a:pPr marL="0" indent="0">
              <a:buNone/>
            </a:pPr>
            <a:r>
              <a:rPr lang="fr-FR" sz="9800" dirty="0"/>
              <a:t>Module BÂTIR</a:t>
            </a:r>
          </a:p>
        </p:txBody>
      </p:sp>
      <p:pic>
        <p:nvPicPr>
          <p:cNvPr id="7" name="Image 6" descr="Une image contenant texte, clipart, dessin humoristique, illustration&#10;&#10;Description générée automatiquement">
            <a:extLst>
              <a:ext uri="{FF2B5EF4-FFF2-40B4-BE49-F238E27FC236}">
                <a16:creationId xmlns:a16="http://schemas.microsoft.com/office/drawing/2014/main" id="{EB75996C-49D8-C307-50BE-15EF768471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5589240"/>
            <a:ext cx="1720157" cy="95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8343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1705</Words>
  <Application>Microsoft Office PowerPoint</Application>
  <PresentationFormat>Affichage à l'écran (4:3)</PresentationFormat>
  <Paragraphs>214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Thème Office</vt:lpstr>
      <vt:lpstr>   </vt:lpstr>
      <vt:lpstr>Psaume 21(22) Jour des rameaux</vt:lpstr>
      <vt:lpstr>Psaume 115 (116) Jeudi Saint</vt:lpstr>
      <vt:lpstr>Psaume 30 (31) extraits Vendredi Saint </vt:lpstr>
      <vt:lpstr>Psaume 41(42) extraits Veillée pascale </vt:lpstr>
      <vt:lpstr>Psaume 117 (118) extraits Veillée pascale et dimanche de Pâques</vt:lpstr>
      <vt:lpstr>Psaume 135(136)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Collection Porte Parole  BÂTIR</dc:title>
  <dc:creator>PROPRIETAIRE</dc:creator>
  <cp:lastModifiedBy>odile theiller</cp:lastModifiedBy>
  <cp:revision>25</cp:revision>
  <dcterms:created xsi:type="dcterms:W3CDTF">2018-01-15T10:41:49Z</dcterms:created>
  <dcterms:modified xsi:type="dcterms:W3CDTF">2024-01-18T09:43:10Z</dcterms:modified>
</cp:coreProperties>
</file>