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76" r:id="rId4"/>
    <p:sldId id="278" r:id="rId5"/>
    <p:sldId id="261" r:id="rId6"/>
    <p:sldId id="262" r:id="rId7"/>
    <p:sldId id="264" r:id="rId8"/>
    <p:sldId id="266" r:id="rId9"/>
    <p:sldId id="268" r:id="rId10"/>
    <p:sldId id="271" r:id="rId11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D0EEA-57CA-4479-AE63-33ECE7794640}" type="datetimeFigureOut">
              <a:rPr lang="fr-FR" smtClean="0"/>
              <a:pPr/>
              <a:t>22/01/2024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184C-7310-49FC-8F29-FEF81FE078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D0EEA-57CA-4479-AE63-33ECE7794640}" type="datetimeFigureOut">
              <a:rPr lang="fr-FR" smtClean="0"/>
              <a:pPr/>
              <a:t>22/01/2024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184C-7310-49FC-8F29-FEF81FE078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D0EEA-57CA-4479-AE63-33ECE7794640}" type="datetimeFigureOut">
              <a:rPr lang="fr-FR" smtClean="0"/>
              <a:pPr/>
              <a:t>22/01/2024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184C-7310-49FC-8F29-FEF81FE078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D0EEA-57CA-4479-AE63-33ECE7794640}" type="datetimeFigureOut">
              <a:rPr lang="fr-FR" smtClean="0"/>
              <a:pPr/>
              <a:t>22/01/2024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184C-7310-49FC-8F29-FEF81FE078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D0EEA-57CA-4479-AE63-33ECE7794640}" type="datetimeFigureOut">
              <a:rPr lang="fr-FR" smtClean="0"/>
              <a:pPr/>
              <a:t>22/01/2024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184C-7310-49FC-8F29-FEF81FE078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D0EEA-57CA-4479-AE63-33ECE7794640}" type="datetimeFigureOut">
              <a:rPr lang="fr-FR" smtClean="0"/>
              <a:pPr/>
              <a:t>22/01/2024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184C-7310-49FC-8F29-FEF81FE078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D0EEA-57CA-4479-AE63-33ECE7794640}" type="datetimeFigureOut">
              <a:rPr lang="fr-FR" smtClean="0"/>
              <a:pPr/>
              <a:t>22/01/2024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184C-7310-49FC-8F29-FEF81FE078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D0EEA-57CA-4479-AE63-33ECE7794640}" type="datetimeFigureOut">
              <a:rPr lang="fr-FR" smtClean="0"/>
              <a:pPr/>
              <a:t>22/01/2024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184C-7310-49FC-8F29-FEF81FE078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D0EEA-57CA-4479-AE63-33ECE7794640}" type="datetimeFigureOut">
              <a:rPr lang="fr-FR" smtClean="0"/>
              <a:pPr/>
              <a:t>22/01/2024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184C-7310-49FC-8F29-FEF81FE078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D0EEA-57CA-4479-AE63-33ECE7794640}" type="datetimeFigureOut">
              <a:rPr lang="fr-FR" smtClean="0"/>
              <a:pPr/>
              <a:t>22/01/2024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184C-7310-49FC-8F29-FEF81FE078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D0EEA-57CA-4479-AE63-33ECE7794640}" type="datetimeFigureOut">
              <a:rPr lang="fr-FR" smtClean="0"/>
              <a:pPr/>
              <a:t>22/01/2024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184C-7310-49FC-8F29-FEF81FE078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D0EEA-57CA-4479-AE63-33ECE7794640}" type="datetimeFigureOut">
              <a:rPr lang="fr-FR" smtClean="0"/>
              <a:pPr/>
              <a:t>22/01/2024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6184C-7310-49FC-8F29-FEF81FE078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catechese-par-la-parole.catholique.fr/v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509120"/>
            <a:ext cx="9144000" cy="2650604"/>
          </a:xfrm>
        </p:spPr>
        <p:txBody>
          <a:bodyPr rtlCol="0">
            <a:normAutofit fontScale="90000"/>
          </a:bodyPr>
          <a:lstStyle/>
          <a:p>
            <a:r>
              <a:rPr lang="fr-FR" b="1" dirty="0"/>
              <a:t>Diaporama </a:t>
            </a:r>
            <a:br>
              <a:rPr lang="fr-FR" b="1" dirty="0"/>
            </a:br>
            <a:r>
              <a:rPr lang="fr-FR" b="1" dirty="0"/>
              <a:t>Récits Passion Résurrection</a:t>
            </a:r>
            <a:br>
              <a:rPr lang="fr-FR" dirty="0"/>
            </a:br>
            <a:r>
              <a:rPr lang="fr-FR" sz="2200" dirty="0"/>
              <a:t>d’après l’Evangile de Matthieu (Chapitres 21, 26 ,27 et 28)</a:t>
            </a:r>
            <a:br>
              <a:rPr lang="fr-FR" sz="2200" dirty="0"/>
            </a:br>
            <a:br>
              <a:rPr lang="fr-FR" dirty="0"/>
            </a:b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19CD7A1-5F75-49EB-89FF-02DE17C827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260648"/>
            <a:ext cx="3823193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5C64B072-5162-961B-8EE0-72B5E9A2B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554" y="260648"/>
            <a:ext cx="3429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CCEB3FF-72F0-4271-90DA-E6758AD02233}"/>
              </a:ext>
            </a:extLst>
          </p:cNvPr>
          <p:cNvSpPr txBox="1"/>
          <p:nvPr/>
        </p:nvSpPr>
        <p:spPr>
          <a:xfrm>
            <a:off x="2411760" y="4941168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Porte Parole</a:t>
            </a:r>
          </a:p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Illustrations Chantal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Lorge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oneTexte 5">
            <a:extLst>
              <a:ext uri="{FF2B5EF4-FFF2-40B4-BE49-F238E27FC236}">
                <a16:creationId xmlns:a16="http://schemas.microsoft.com/office/drawing/2014/main" id="{40ED043F-72BA-4625-BC72-5ACAA24BA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6165304"/>
            <a:ext cx="6643687" cy="4247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>
                <a:solidFill>
                  <a:srgbClr val="002060"/>
                </a:solidFill>
                <a:hlinkClick r:id="rId2"/>
              </a:rPr>
              <a:t>http://catechese-par-la-parole.catholique.fr</a:t>
            </a:r>
            <a:endParaRPr lang="fr-FR" sz="2400" dirty="0">
              <a:solidFill>
                <a:srgbClr val="002060"/>
              </a:solidFill>
            </a:endParaRPr>
          </a:p>
        </p:txBody>
      </p:sp>
      <p:pic>
        <p:nvPicPr>
          <p:cNvPr id="4" name="Image 3" descr="logo PLP P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632" y="5058118"/>
            <a:ext cx="152400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684" y="0"/>
            <a:ext cx="7596632" cy="681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8640"/>
            <a:ext cx="4968552" cy="64087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72AF785-C418-2569-4B27-1B542EFFE0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860032" cy="343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9395" y="3363099"/>
            <a:ext cx="5144605" cy="3494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450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249" y="0"/>
            <a:ext cx="829350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1177" y="0"/>
            <a:ext cx="636005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1177" y="0"/>
            <a:ext cx="636005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4849" y="0"/>
            <a:ext cx="667430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354129" cy="400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53126D59-98AE-6FEA-FAEF-0046C5C97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32856"/>
            <a:ext cx="4788024" cy="47880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35</Words>
  <Application>Microsoft Office PowerPoint</Application>
  <PresentationFormat>Affichage à l'écran (4:3)</PresentationFormat>
  <Paragraphs>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Thème Office</vt:lpstr>
      <vt:lpstr>Diaporama  Récits Passion Résurrection d’après l’Evangile de Matthieu (Chapitres 21, 26 ,27 et 28)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pour  Récit enfance  « Descente de Jésus »   Rameaux, Jeudi et Vendredi Saints d’après l’Evangile de Matthieu  dans la Traduction liturgique (Matthieu Chapitres 21, 26 et  27)</dc:title>
  <dc:creator>Bureau Dom</dc:creator>
  <cp:lastModifiedBy>odile theiller</cp:lastModifiedBy>
  <cp:revision>26</cp:revision>
  <dcterms:created xsi:type="dcterms:W3CDTF">2017-03-13T20:59:02Z</dcterms:created>
  <dcterms:modified xsi:type="dcterms:W3CDTF">2024-01-22T10:37:24Z</dcterms:modified>
</cp:coreProperties>
</file>