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1" r:id="rId3"/>
    <p:sldId id="279" r:id="rId4"/>
    <p:sldId id="280" r:id="rId5"/>
    <p:sldId id="278" r:id="rId6"/>
    <p:sldId id="262" r:id="rId7"/>
    <p:sldId id="277" r:id="rId8"/>
    <p:sldId id="269" r:id="rId9"/>
    <p:sldId id="261" r:id="rId10"/>
    <p:sldId id="281" r:id="rId1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D3"/>
    <a:srgbClr val="F5F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9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13B1F-E7D1-4020-ABFE-CCFDFDD70217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3D75B-4910-4845-A942-434278CD1B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092E1-DAB9-4910-BCA0-89D42C504227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AB56E-3997-4037-AFC6-BC89E022B4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BF4CB-CED9-444F-BA3E-9912690161C9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08BBC-5DB8-46D6-AA0B-01814C2ABE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6C909-EE52-4394-9D74-1711D82AD82D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3C7C1-521B-41EC-AA53-6A3BD7EBB4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BF3C3-065B-4FE6-B9EE-F258A42EC4B0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32C6B-DBC1-4CDC-9D87-5CCF2C1F5E8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3AD76-5F35-47EC-97B2-A7D44103D8EC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980D8-868B-4254-9EAB-BDA5CD77C9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DFF6-1C4D-40B9-8A51-4512DBC52A39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40D6F-4DB8-4164-98C3-09D1193F18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6D3E3-DDD4-44FF-9A9F-62A733B5CFE5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6EDA-93AF-43B7-B3C5-545B7F2FDC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1BE7D-C35C-47F6-97FD-81D9DE0A70A5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76633-A237-4245-A361-CC431E9864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9042F-0D8D-4A55-B3E0-7C3F99A74D1A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125A8-87C4-4D7C-8399-E672AEB4E5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AB573-F402-496D-B79E-F8938434E398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5D8CE-A9B8-43FB-9F00-D02CB92C7B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A0CCA5-B183-4813-B458-E9CDD2D07208}" type="datetimeFigureOut">
              <a:rPr lang="fr-FR"/>
              <a:pPr>
                <a:defRPr/>
              </a:pPr>
              <a:t>08/03/2024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FA0C21-07BC-4494-B4D9-BA8DF3C83E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51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4149080"/>
            <a:ext cx="8229600" cy="208823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fr-FR" dirty="0"/>
            </a:br>
            <a:r>
              <a:rPr lang="fr-FR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Diaporama du Récit </a:t>
            </a:r>
            <a:b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traversée de la mer et du désert </a:t>
            </a:r>
            <a:b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D’après le livre de l’Exode</a:t>
            </a:r>
            <a:br>
              <a:rPr lang="fr-FR" dirty="0">
                <a:solidFill>
                  <a:schemeClr val="accent5">
                    <a:lumMod val="75000"/>
                  </a:schemeClr>
                </a:solidFill>
              </a:rPr>
            </a:b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 3" descr="samuel CL couleur2_bis.jpg">
            <a:extLst>
              <a:ext uri="{FF2B5EF4-FFF2-40B4-BE49-F238E27FC236}">
                <a16:creationId xmlns:a16="http://schemas.microsoft.com/office/drawing/2014/main" id="{9B6F636A-8AD6-4715-BAD9-86D0D9CA9B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55776" y="548680"/>
            <a:ext cx="4426233" cy="30963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 txBox="1">
            <a:spLocks noGrp="1"/>
          </p:cNvSpPr>
          <p:nvPr>
            <p:ph idx="1"/>
          </p:nvPr>
        </p:nvSpPr>
        <p:spPr>
          <a:xfrm>
            <a:off x="4211960" y="5085184"/>
            <a:ext cx="4402832" cy="13967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Catéchèse Par la Parole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Module  Communier</a:t>
            </a:r>
            <a:br>
              <a:rPr lang="fr-FR" dirty="0"/>
            </a:br>
            <a:r>
              <a:rPr lang="fr-FR" dirty="0"/>
              <a:t>Images Averbode</a:t>
            </a:r>
          </a:p>
        </p:txBody>
      </p:sp>
      <p:pic>
        <p:nvPicPr>
          <p:cNvPr id="6" name="Image 5" descr="Une image contenant texte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5EE60F0C-8573-5656-2877-96507F77A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070329"/>
            <a:ext cx="2520280" cy="139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7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3" descr="samuel CL couleur2_b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5408" y="-99392"/>
            <a:ext cx="915841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3" descr="samuel CL couleur2_b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6512" y="-99392"/>
            <a:ext cx="918743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3" descr="samuel CL couleur2_b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28"/>
            <a:ext cx="9243699" cy="651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 3" descr="samuel CL couleur2_b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" y="-23490"/>
            <a:ext cx="9155707" cy="640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73"/>
            <a:ext cx="9144000" cy="645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2156"/>
            <a:ext cx="9144000" cy="645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18"/>
            <a:ext cx="9144000" cy="645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090" y="7630"/>
            <a:ext cx="9161216" cy="644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346</TotalTime>
  <Words>30</Words>
  <Application>Microsoft Office PowerPoint</Application>
  <PresentationFormat>Affichage à l'écran (4:3)</PresentationFormat>
  <Paragraphs>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Book Antiqua</vt:lpstr>
      <vt:lpstr>Lucida Sans</vt:lpstr>
      <vt:lpstr>Wingdings</vt:lpstr>
      <vt:lpstr>Wingdings 2</vt:lpstr>
      <vt:lpstr>Wingdings 3</vt:lpstr>
      <vt:lpstr>Apex</vt:lpstr>
      <vt:lpstr>  Diaporama du Récit  la traversée de la mer et du désert  D’après le livre de l’Exode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Premier livre de Samuel  chapitre 1 à 3</dc:title>
  <dc:creator>Bureau Dom</dc:creator>
  <cp:lastModifiedBy>odile theiller</cp:lastModifiedBy>
  <cp:revision>44</cp:revision>
  <dcterms:created xsi:type="dcterms:W3CDTF">2015-11-15T17:59:37Z</dcterms:created>
  <dcterms:modified xsi:type="dcterms:W3CDTF">2024-03-08T20:51:21Z</dcterms:modified>
</cp:coreProperties>
</file>