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350" r:id="rId4"/>
    <p:sldId id="272" r:id="rId5"/>
    <p:sldId id="297" r:id="rId6"/>
    <p:sldId id="347" r:id="rId7"/>
    <p:sldId id="351" r:id="rId8"/>
    <p:sldId id="276" r:id="rId9"/>
    <p:sldId id="282" r:id="rId10"/>
    <p:sldId id="346" r:id="rId11"/>
    <p:sldId id="314" r:id="rId12"/>
    <p:sldId id="315" r:id="rId13"/>
    <p:sldId id="317" r:id="rId14"/>
    <p:sldId id="338" r:id="rId15"/>
    <p:sldId id="352" r:id="rId16"/>
    <p:sldId id="333" r:id="rId17"/>
    <p:sldId id="336" r:id="rId18"/>
    <p:sldId id="339" r:id="rId19"/>
    <p:sldId id="325" r:id="rId20"/>
    <p:sldId id="327" r:id="rId21"/>
    <p:sldId id="340" r:id="rId22"/>
    <p:sldId id="341" r:id="rId23"/>
    <p:sldId id="342" r:id="rId24"/>
    <p:sldId id="343" r:id="rId25"/>
    <p:sldId id="286" r:id="rId26"/>
    <p:sldId id="291" r:id="rId27"/>
    <p:sldId id="289" r:id="rId28"/>
    <p:sldId id="277" r:id="rId29"/>
    <p:sldId id="348" r:id="rId30"/>
    <p:sldId id="280" r:id="rId31"/>
    <p:sldId id="344" r:id="rId32"/>
    <p:sldId id="345" r:id="rId33"/>
    <p:sldId id="349" r:id="rId34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2D2B"/>
    <a:srgbClr val="6A1422"/>
    <a:srgbClr val="913533"/>
    <a:srgbClr val="3E1716"/>
    <a:srgbClr val="662624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2D2B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632E-D46E-4C14-8F4D-C4A36E7A0492}" type="datetimeFigureOut">
              <a:rPr lang="fr-FR" smtClean="0"/>
              <a:t>21/02/2024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CCAC-2F00-428D-903D-AD7B77F1D697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34.JPG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11" y="0"/>
            <a:ext cx="9740154" cy="64934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6AD9A84F-BA8E-4A27-9DB1-D256E1F4BC8E}"/>
              </a:ext>
            </a:extLst>
          </p:cNvPr>
          <p:cNvSpPr txBox="1">
            <a:spLocks/>
          </p:cNvSpPr>
          <p:nvPr/>
        </p:nvSpPr>
        <p:spPr>
          <a:xfrm>
            <a:off x="-900608" y="188640"/>
            <a:ext cx="7772400" cy="147002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Méditation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devant les fresques de Nicolas </a:t>
            </a:r>
            <a:r>
              <a:rPr lang="fr-FR" dirty="0" err="1">
                <a:solidFill>
                  <a:schemeClr val="bg1"/>
                </a:solidFill>
              </a:rPr>
              <a:t>Greschny</a:t>
            </a:r>
            <a:r>
              <a:rPr lang="fr-FR" dirty="0">
                <a:solidFill>
                  <a:schemeClr val="bg1"/>
                </a:solidFill>
              </a:rPr>
              <a:t>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Eglise St Victor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St Victor et </a:t>
            </a:r>
            <a:r>
              <a:rPr lang="fr-FR" dirty="0" err="1">
                <a:solidFill>
                  <a:schemeClr val="bg1"/>
                </a:solidFill>
              </a:rPr>
              <a:t>Melvieu</a:t>
            </a:r>
            <a:r>
              <a:rPr lang="fr-FR" dirty="0">
                <a:solidFill>
                  <a:schemeClr val="bg1"/>
                </a:solidFill>
              </a:rPr>
              <a:t> 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7664" y="2215"/>
            <a:ext cx="5723123" cy="6970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11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écoré, tissu&#10;&#10;Description générée automatiquement">
            <a:extLst>
              <a:ext uri="{FF2B5EF4-FFF2-40B4-BE49-F238E27FC236}">
                <a16:creationId xmlns:a16="http://schemas.microsoft.com/office/drawing/2014/main" id="{BCA9DD91-4FD7-48C0-8362-AF559BEEB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83" y="0"/>
            <a:ext cx="4872433" cy="6858000"/>
          </a:xfrm>
          <a:prstGeom prst="rect">
            <a:avLst/>
          </a:prstGeom>
        </p:spPr>
      </p:pic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7463" y="3328637"/>
            <a:ext cx="5406491" cy="360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CE9873-9F9E-4625-BAEE-093F4CC02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3260895"/>
            <a:ext cx="5508104" cy="3672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3347"/>
            <a:ext cx="4572000" cy="685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intérieur, plancher, pièce, en bois&#10;&#10;Description générée automatiquement">
            <a:extLst>
              <a:ext uri="{FF2B5EF4-FFF2-40B4-BE49-F238E27FC236}">
                <a16:creationId xmlns:a16="http://schemas.microsoft.com/office/drawing/2014/main" id="{4C262C20-2E98-4BE6-8683-646ABF544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552" y="3746171"/>
            <a:ext cx="2736304" cy="31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52112AB-CE3D-4ACD-8F00-1D1B26AE7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3347"/>
            <a:ext cx="4572000" cy="68546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011C11B-EBF0-462A-87C3-C5C85E6A4751}"/>
              </a:ext>
            </a:extLst>
          </p:cNvPr>
          <p:cNvCxnSpPr/>
          <p:nvPr/>
        </p:nvCxnSpPr>
        <p:spPr>
          <a:xfrm>
            <a:off x="4211960" y="116632"/>
            <a:ext cx="0" cy="63367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543BED93-DB09-4432-9187-8CB5C18844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786641"/>
            <a:ext cx="2036657" cy="328471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B3F693-E3C0-4EE7-9526-4B4385FE4F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849" y="2047023"/>
            <a:ext cx="20162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-7273"/>
            <a:ext cx="5256584" cy="687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E313ACD-F1FA-4A9E-8BC4-3565481C92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286546"/>
            <a:ext cx="3777792" cy="5666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976256-2C61-4C69-8054-C99E5A6B55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21320"/>
            <a:ext cx="4331227" cy="5666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31.JPG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" y="-30533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6A4617-8DD0-4244-BC7D-2E423EE828DB}"/>
              </a:ext>
            </a:extLst>
          </p:cNvPr>
          <p:cNvSpPr txBox="1"/>
          <p:nvPr/>
        </p:nvSpPr>
        <p:spPr>
          <a:xfrm>
            <a:off x="4860032" y="620688"/>
            <a:ext cx="396044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Nicolas </a:t>
            </a:r>
            <a:r>
              <a:rPr lang="fr-FR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Greschny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 en Russie en 1912,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décédé en 1985.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l’âge de  12 ans, il connait l’exil avec sa famille.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s’installe dans le Tarn,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fonde un atelier d’iconographie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peint des fresques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dans 80 ou 90 églises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sud de la France,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dont l’église de 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aint Victor. </a:t>
            </a:r>
          </a:p>
          <a:p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Citons aussi Notre Dame de consolation à Béziers. 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0"/>
            <a:ext cx="5688632" cy="688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E4733491-1319-4B11-A682-E8B3F76C4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0"/>
            <a:ext cx="3235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8853B1-F65E-4D30-B109-5E4E16656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issu&#10;&#10;Description générée automatiquement">
            <a:extLst>
              <a:ext uri="{FF2B5EF4-FFF2-40B4-BE49-F238E27FC236}">
                <a16:creationId xmlns:a16="http://schemas.microsoft.com/office/drawing/2014/main" id="{F69D1F45-D1F1-4EC0-8927-3E55BA8E32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451508" cy="6453337"/>
          </a:xfrm>
          <a:prstGeom prst="rect">
            <a:avLst/>
          </a:prstGeom>
        </p:spPr>
      </p:pic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139CA850-A288-4916-9AC2-B26662ADE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770347"/>
              </p:ext>
            </p:extLst>
          </p:nvPr>
        </p:nvGraphicFramePr>
        <p:xfrm>
          <a:off x="-1" y="0"/>
          <a:ext cx="5267471" cy="40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2480840" imgH="959760" progId="">
                  <p:embed/>
                </p:oleObj>
              </mc:Choice>
              <mc:Fallback>
                <p:oleObj r:id="rId3" imgW="12480840" imgH="959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5267471" cy="40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FC7B63C-8A1E-4052-A7AF-6C82C4A70F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74" y="315887"/>
            <a:ext cx="4127652" cy="618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9F9CF4-814C-44FE-8522-92C606FD61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0" y="0"/>
            <a:ext cx="886244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DAB137-3B10-4D84-96F4-5674F5393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0" y="-1"/>
            <a:ext cx="8947570" cy="64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0"/>
            <a:ext cx="7128792" cy="69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94230C-E8B9-4B3A-86D8-6A05CBE1B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-675456"/>
            <a:ext cx="8352928" cy="9926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0"/>
            <a:ext cx="8352928" cy="690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77AEB4-F315-4BC6-8CE7-5CE69B92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-603448"/>
            <a:ext cx="7416824" cy="951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48" y="0"/>
            <a:ext cx="9108504" cy="656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395565-C802-4965-8215-3A82661C8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439" y="1388126"/>
            <a:ext cx="7619560" cy="37915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0"/>
            <a:ext cx="7920880" cy="680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7F31E13-FF06-41D0-A555-C967CF04F1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505"/>
            <a:ext cx="9144000" cy="54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D1AFC3-0F60-4B66-B44D-62A33C2F3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791" y="-315416"/>
            <a:ext cx="5760132" cy="3840088"/>
          </a:xfrm>
          <a:prstGeom prst="rect">
            <a:avLst/>
          </a:prstGeom>
        </p:spPr>
      </p:pic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C857728B-6CC7-43CD-966F-A58899095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298">
            <a:off x="4715363" y="4166566"/>
            <a:ext cx="4205475" cy="19884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DBEF96-2B9C-47C7-8BD8-7A2B30D28180}"/>
              </a:ext>
            </a:extLst>
          </p:cNvPr>
          <p:cNvSpPr txBox="1"/>
          <p:nvPr/>
        </p:nvSpPr>
        <p:spPr>
          <a:xfrm>
            <a:off x="251519" y="260648"/>
            <a:ext cx="412527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art est une invitation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contempler.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s’agit de se laisser saisir. 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art est une invitation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comprendre.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est émerveillé par les prouesses techniques et la richesse des coloris, </a:t>
            </a: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service d’un message théologique. 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Chrétien oriental, il peint des scènes de l’ancien et du nouveau testament dans le style des iconographes russes. </a:t>
            </a:r>
            <a:endParaRPr lang="fr-FR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48"/>
            <a:ext cx="9144000" cy="6284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80075B8-FF9A-44C1-844A-1FB7F950F5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4744" y="440668"/>
            <a:ext cx="1315885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EAE4B3A-7129-456C-AC46-A753BF084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0"/>
            <a:ext cx="9144000" cy="62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6D6EF-2B71-4D3C-8B20-7E940EC6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589240"/>
            <a:ext cx="8229600" cy="1143000"/>
          </a:xfrm>
        </p:spPr>
        <p:txBody>
          <a:bodyPr>
            <a:normAutofit/>
          </a:bodyPr>
          <a:lstStyle/>
          <a:p>
            <a:r>
              <a:rPr lang="fr-FR" sz="2400" dirty="0"/>
              <a:t>Collection Porte Parole</a:t>
            </a:r>
            <a:br>
              <a:rPr lang="fr-FR" sz="2400" dirty="0"/>
            </a:br>
            <a:r>
              <a:rPr lang="fr-FR" sz="2400" dirty="0"/>
              <a:t>Réalisation Odile Theiller</a:t>
            </a:r>
          </a:p>
        </p:txBody>
      </p:sp>
    </p:spTree>
    <p:extLst>
      <p:ext uri="{BB962C8B-B14F-4D97-AF65-F5344CB8AC3E}">
        <p14:creationId xmlns:p14="http://schemas.microsoft.com/office/powerpoint/2010/main" val="26112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DC3560-D0E4-43BD-ACBD-31A0CA1C79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44624"/>
            <a:ext cx="457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79978F-9452-436E-AFAB-0DC5D41232C6}"/>
              </a:ext>
            </a:extLst>
          </p:cNvPr>
          <p:cNvSpPr txBox="1"/>
          <p:nvPr/>
        </p:nvSpPr>
        <p:spPr>
          <a:xfrm>
            <a:off x="5652120" y="404664"/>
            <a:ext cx="30963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Saint Victor </a:t>
            </a:r>
          </a:p>
          <a:p>
            <a:r>
              <a:rPr lang="fr-FR" sz="2400" dirty="0">
                <a:solidFill>
                  <a:schemeClr val="bg1"/>
                </a:solidFill>
              </a:rPr>
              <a:t>est une église entièrement couverte de fresques 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sur le thème de l’Eucharistie.</a:t>
            </a:r>
          </a:p>
          <a:p>
            <a:r>
              <a:rPr lang="fr-FR" sz="2400" dirty="0">
                <a:solidFill>
                  <a:schemeClr val="bg1"/>
                </a:solidFill>
              </a:rPr>
              <a:t>Les fresques se renvoient </a:t>
            </a:r>
          </a:p>
          <a:p>
            <a:r>
              <a:rPr lang="fr-FR" sz="2400" dirty="0">
                <a:solidFill>
                  <a:schemeClr val="bg1"/>
                </a:solidFill>
              </a:rPr>
              <a:t>l’une à l’autre, </a:t>
            </a:r>
          </a:p>
          <a:p>
            <a:r>
              <a:rPr lang="fr-FR" sz="2400" dirty="0">
                <a:solidFill>
                  <a:schemeClr val="bg1"/>
                </a:solidFill>
              </a:rPr>
              <a:t>Ancien et Nouveau testaments, autour d’un axe central.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6B0F05-AF42-4DC9-8C70-50E14FABE09C}"/>
              </a:ext>
            </a:extLst>
          </p:cNvPr>
          <p:cNvSpPr txBox="1"/>
          <p:nvPr/>
        </p:nvSpPr>
        <p:spPr>
          <a:xfrm>
            <a:off x="5654100" y="5157192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Regardons d’abord deux </a:t>
            </a:r>
            <a:r>
              <a:rPr lang="fr-FR" sz="2800" dirty="0" err="1">
                <a:solidFill>
                  <a:schemeClr val="bg1"/>
                </a:solidFill>
              </a:rPr>
              <a:t>scénes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215"/>
            <a:ext cx="5651115" cy="6883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Grp="1" noChangeAspect="1"/>
          </p:cNvPicPr>
          <p:nvPr isPhoto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00" y="0"/>
            <a:ext cx="8294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8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E20638-D407-4EAA-AAC4-69956014FFEF}"/>
              </a:ext>
            </a:extLst>
          </p:cNvPr>
          <p:cNvSpPr txBox="1"/>
          <p:nvPr/>
        </p:nvSpPr>
        <p:spPr>
          <a:xfrm>
            <a:off x="1979712" y="1052736"/>
            <a:ext cx="4608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</a:rPr>
              <a:t>Entrons </a:t>
            </a:r>
          </a:p>
          <a:p>
            <a:pPr algn="ctr"/>
            <a:r>
              <a:rPr lang="fr-FR" sz="4400" dirty="0">
                <a:solidFill>
                  <a:schemeClr val="bg1"/>
                </a:solidFill>
              </a:rPr>
              <a:t>dans la méditation </a:t>
            </a:r>
          </a:p>
        </p:txBody>
      </p:sp>
    </p:spTree>
    <p:extLst>
      <p:ext uri="{BB962C8B-B14F-4D97-AF65-F5344CB8AC3E}">
        <p14:creationId xmlns:p14="http://schemas.microsoft.com/office/powerpoint/2010/main" val="27051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8853B1-F65E-4D30-B109-5E4E16656E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48"/>
            <a:ext cx="91440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1EE433C-713F-4B92-8171-767885C3DB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11" y="1052736"/>
            <a:ext cx="9144000" cy="3932039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43A10A-EEAE-428C-AA69-2246B4C67F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045" y="45904"/>
            <a:ext cx="6811909" cy="6766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195</Words>
  <Application>Microsoft Office PowerPoint</Application>
  <PresentationFormat>Affichage à l'écran (4:3)</PresentationFormat>
  <Paragraphs>30</Paragraphs>
  <Slides>33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Collection Porte Parole Réalisation Odile Theiller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MAISON</dc:creator>
  <cp:lastModifiedBy>odile theiller</cp:lastModifiedBy>
  <cp:revision>51</cp:revision>
  <dcterms:created xsi:type="dcterms:W3CDTF">2017-09-21T13:11:09Z</dcterms:created>
  <dcterms:modified xsi:type="dcterms:W3CDTF">2024-02-21T21:18:02Z</dcterms:modified>
</cp:coreProperties>
</file>