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sldIdLst>
    <p:sldId id="256" r:id="rId2"/>
    <p:sldId id="257" r:id="rId3"/>
    <p:sldId id="263" r:id="rId4"/>
    <p:sldId id="258" r:id="rId5"/>
    <p:sldId id="259" r:id="rId6"/>
    <p:sldId id="260" r:id="rId7"/>
    <p:sldId id="261" r:id="rId8"/>
    <p:sldId id="331" r:id="rId9"/>
    <p:sldId id="264" r:id="rId10"/>
    <p:sldId id="320" r:id="rId11"/>
    <p:sldId id="321" r:id="rId12"/>
    <p:sldId id="322" r:id="rId13"/>
    <p:sldId id="323" r:id="rId14"/>
    <p:sldId id="324" r:id="rId15"/>
    <p:sldId id="325" r:id="rId16"/>
    <p:sldId id="326" r:id="rId17"/>
    <p:sldId id="327" r:id="rId18"/>
    <p:sldId id="290" r:id="rId19"/>
    <p:sldId id="329" r:id="rId20"/>
    <p:sldId id="292" r:id="rId21"/>
    <p:sldId id="291" r:id="rId22"/>
    <p:sldId id="330" r:id="rId23"/>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685" autoAdjust="0"/>
    <p:restoredTop sz="94660"/>
  </p:normalViewPr>
  <p:slideViewPr>
    <p:cSldViewPr snapToGrid="0" snapToObjects="1">
      <p:cViewPr varScale="1">
        <p:scale>
          <a:sx n="113" d="100"/>
          <a:sy n="113" d="100"/>
        </p:scale>
        <p:origin x="102" y="22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screen">
            <a:extLst>
              <a:ext uri="{28A0092B-C50C-407E-A947-70E740481C1C}">
                <a14:useLocalDpi xmlns:a14="http://schemas.microsoft.com/office/drawing/2010/main"/>
              </a:ext>
            </a:extLst>
          </a:blip>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450E7E83-0548-A941-BB25-1F14BDFB2173}" type="datetimeFigureOut">
              <a:rPr lang="it-IT" smtClean="0"/>
              <a:t>20/05/2024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72BD4B1-2173-EA4B-868A-0F6346CFF4AF}" type="slidenum">
              <a:rPr lang="it-IT" smtClean="0"/>
              <a:t>‹N°›</a:t>
            </a:fld>
            <a:endParaRPr lang="it-IT"/>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Fare clic per modificare lo stile del sottotitolo dello schema</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fr-FR"/>
              <a:t>Fare clic per modificare stile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Fare clic per modificare stile</a:t>
            </a:r>
            <a:endParaRPr lang="en-US" dirty="0"/>
          </a:p>
        </p:txBody>
      </p:sp>
      <p:sp>
        <p:nvSpPr>
          <p:cNvPr id="3" name="Vertical Text Placeholder 2"/>
          <p:cNvSpPr>
            <a:spLocks noGrp="1"/>
          </p:cNvSpPr>
          <p:nvPr>
            <p:ph type="body" orient="vert" idx="1"/>
          </p:nvPr>
        </p:nvSpPr>
        <p:spPr/>
        <p:txBody>
          <a:bodyPr vert="eaVert"/>
          <a:lstStyle/>
          <a:p>
            <a:pPr lvl="0"/>
            <a:r>
              <a:rPr lang="fr-FR"/>
              <a:t>Fare clic per modificare gli stili del testo dello schema</a:t>
            </a:r>
          </a:p>
          <a:p>
            <a:pPr lvl="1"/>
            <a:r>
              <a:rPr lang="fr-FR"/>
              <a:t>Secondo livello</a:t>
            </a:r>
          </a:p>
          <a:p>
            <a:pPr lvl="2"/>
            <a:r>
              <a:rPr lang="fr-FR"/>
              <a:t>Terzo livello</a:t>
            </a:r>
          </a:p>
          <a:p>
            <a:pPr lvl="3"/>
            <a:r>
              <a:rPr lang="fr-FR"/>
              <a:t>Quarto livello</a:t>
            </a:r>
          </a:p>
          <a:p>
            <a:pPr lvl="4"/>
            <a:r>
              <a:rPr lang="fr-FR"/>
              <a:t>Quinto livello</a:t>
            </a:r>
            <a:endParaRPr lang="en-US"/>
          </a:p>
        </p:txBody>
      </p:sp>
      <p:sp>
        <p:nvSpPr>
          <p:cNvPr id="4" name="Date Placeholder 3"/>
          <p:cNvSpPr>
            <a:spLocks noGrp="1"/>
          </p:cNvSpPr>
          <p:nvPr>
            <p:ph type="dt" sz="half" idx="10"/>
          </p:nvPr>
        </p:nvSpPr>
        <p:spPr/>
        <p:txBody>
          <a:bodyPr/>
          <a:lstStyle/>
          <a:p>
            <a:fld id="{450E7E83-0548-A941-BB25-1F14BDFB2173}" type="datetimeFigureOut">
              <a:rPr lang="it-IT" smtClean="0"/>
              <a:t>20/05/2024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72BD4B1-2173-EA4B-868A-0F6346CFF4AF}" type="slidenum">
              <a:rPr lang="it-IT" smtClean="0"/>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fr-FR"/>
              <a:t>Fare clic per modificare stile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r-FR"/>
              <a:t>Fare clic per modificare gli stili del testo dello schema</a:t>
            </a:r>
          </a:p>
          <a:p>
            <a:pPr lvl="1"/>
            <a:r>
              <a:rPr lang="fr-FR"/>
              <a:t>Secondo livello</a:t>
            </a:r>
          </a:p>
          <a:p>
            <a:pPr lvl="2"/>
            <a:r>
              <a:rPr lang="fr-FR"/>
              <a:t>Terzo livello</a:t>
            </a:r>
          </a:p>
          <a:p>
            <a:pPr lvl="3"/>
            <a:r>
              <a:rPr lang="fr-FR"/>
              <a:t>Quarto livello</a:t>
            </a:r>
          </a:p>
          <a:p>
            <a:pPr lvl="4"/>
            <a:r>
              <a:rPr lang="fr-FR"/>
              <a:t>Quinto livello</a:t>
            </a:r>
            <a:endParaRPr lang="en-US"/>
          </a:p>
        </p:txBody>
      </p:sp>
      <p:sp>
        <p:nvSpPr>
          <p:cNvPr id="4" name="Date Placeholder 3"/>
          <p:cNvSpPr>
            <a:spLocks noGrp="1"/>
          </p:cNvSpPr>
          <p:nvPr>
            <p:ph type="dt" sz="half" idx="10"/>
          </p:nvPr>
        </p:nvSpPr>
        <p:spPr/>
        <p:txBody>
          <a:bodyPr/>
          <a:lstStyle/>
          <a:p>
            <a:fld id="{450E7E83-0548-A941-BB25-1F14BDFB2173}" type="datetimeFigureOut">
              <a:rPr lang="it-IT" smtClean="0"/>
              <a:t>20/05/2024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72BD4B1-2173-EA4B-868A-0F6346CFF4AF}" type="slidenum">
              <a:rPr lang="it-IT" smtClean="0"/>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fr-FR"/>
              <a:t>Fare clic per modificare stile</a:t>
            </a:r>
            <a:endParaRPr lang="en-US" dirty="0"/>
          </a:p>
        </p:txBody>
      </p:sp>
      <p:sp>
        <p:nvSpPr>
          <p:cNvPr id="4" name="Date Placeholder 3"/>
          <p:cNvSpPr>
            <a:spLocks noGrp="1"/>
          </p:cNvSpPr>
          <p:nvPr>
            <p:ph type="dt" sz="half" idx="10"/>
          </p:nvPr>
        </p:nvSpPr>
        <p:spPr/>
        <p:txBody>
          <a:bodyPr/>
          <a:lstStyle/>
          <a:p>
            <a:fld id="{450E7E83-0548-A941-BB25-1F14BDFB2173}" type="datetimeFigureOut">
              <a:rPr lang="it-IT" smtClean="0"/>
              <a:t>20/05/2024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72BD4B1-2173-EA4B-868A-0F6346CFF4AF}" type="slidenum">
              <a:rPr lang="it-IT" smtClean="0"/>
              <a:t>‹N°›</a:t>
            </a:fld>
            <a:endParaRPr lang="it-IT"/>
          </a:p>
        </p:txBody>
      </p:sp>
      <p:sp>
        <p:nvSpPr>
          <p:cNvPr id="8" name="Content Placeholder 7"/>
          <p:cNvSpPr>
            <a:spLocks noGrp="1"/>
          </p:cNvSpPr>
          <p:nvPr>
            <p:ph sz="quarter" idx="13"/>
          </p:nvPr>
        </p:nvSpPr>
        <p:spPr>
          <a:xfrm>
            <a:off x="609600" y="1600200"/>
            <a:ext cx="7924800" cy="4114800"/>
          </a:xfrm>
        </p:spPr>
        <p:txBody>
          <a:bodyPr/>
          <a:lstStyle/>
          <a:p>
            <a:pPr lvl="0"/>
            <a:r>
              <a:rPr lang="fr-FR"/>
              <a:t>Fare clic per modificare gli stili del testo dello schema</a:t>
            </a:r>
          </a:p>
          <a:p>
            <a:pPr lvl="1"/>
            <a:r>
              <a:rPr lang="fr-FR"/>
              <a:t>Secondo livello</a:t>
            </a:r>
          </a:p>
          <a:p>
            <a:pPr lvl="2"/>
            <a:r>
              <a:rPr lang="fr-FR"/>
              <a:t>Terzo livello</a:t>
            </a:r>
          </a:p>
          <a:p>
            <a:pPr lvl="3"/>
            <a:r>
              <a:rPr lang="fr-FR"/>
              <a:t>Quarto livello</a:t>
            </a:r>
          </a:p>
          <a:p>
            <a:pPr lvl="4"/>
            <a:r>
              <a:rPr lang="fr-FR"/>
              <a:t>Quinto livello</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fr-FR"/>
              <a:t>Fare clic per modificare stile</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Fare clic per modificare gli stili del testo dello schema</a:t>
            </a:r>
          </a:p>
        </p:txBody>
      </p:sp>
      <p:sp>
        <p:nvSpPr>
          <p:cNvPr id="4" name="Date Placeholder 3"/>
          <p:cNvSpPr>
            <a:spLocks noGrp="1"/>
          </p:cNvSpPr>
          <p:nvPr>
            <p:ph type="dt" sz="half" idx="10"/>
          </p:nvPr>
        </p:nvSpPr>
        <p:spPr/>
        <p:txBody>
          <a:bodyPr/>
          <a:lstStyle/>
          <a:p>
            <a:fld id="{450E7E83-0548-A941-BB25-1F14BDFB2173}" type="datetimeFigureOut">
              <a:rPr lang="it-IT" smtClean="0"/>
              <a:t>20/05/2024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72BD4B1-2173-EA4B-868A-0F6346CFF4AF}" type="slidenum">
              <a:rPr lang="it-IT" smtClean="0"/>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fr-FR"/>
              <a:t>Fare clic per modificare gli stili del testo dello schema</a:t>
            </a:r>
          </a:p>
          <a:p>
            <a:pPr lvl="1"/>
            <a:r>
              <a:rPr lang="fr-FR"/>
              <a:t>Secondo livello</a:t>
            </a:r>
          </a:p>
          <a:p>
            <a:pPr lvl="2"/>
            <a:r>
              <a:rPr lang="fr-FR"/>
              <a:t>Terzo livello</a:t>
            </a:r>
          </a:p>
          <a:p>
            <a:pPr lvl="3"/>
            <a:r>
              <a:rPr lang="fr-FR"/>
              <a:t>Quarto livello</a:t>
            </a:r>
          </a:p>
          <a:p>
            <a:pPr lvl="4"/>
            <a:r>
              <a:rPr lang="fr-FR"/>
              <a:t>Quinto livello</a:t>
            </a:r>
            <a:endParaRPr lang="en-US" dirty="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fr-FR"/>
              <a:t>Fare clic per modificare gli stili del testo dello schema</a:t>
            </a:r>
          </a:p>
          <a:p>
            <a:pPr lvl="1"/>
            <a:r>
              <a:rPr lang="fr-FR"/>
              <a:t>Secondo livello</a:t>
            </a:r>
          </a:p>
          <a:p>
            <a:pPr lvl="2"/>
            <a:r>
              <a:rPr lang="fr-FR"/>
              <a:t>Terzo livello</a:t>
            </a:r>
          </a:p>
          <a:p>
            <a:pPr lvl="3"/>
            <a:r>
              <a:rPr lang="fr-FR"/>
              <a:t>Quarto livello</a:t>
            </a:r>
          </a:p>
          <a:p>
            <a:pPr lvl="4"/>
            <a:r>
              <a:rPr lang="fr-FR"/>
              <a:t>Quinto livello</a:t>
            </a:r>
            <a:endParaRPr lang="en-US" dirty="0"/>
          </a:p>
        </p:txBody>
      </p:sp>
      <p:sp>
        <p:nvSpPr>
          <p:cNvPr id="2" name="Title 1"/>
          <p:cNvSpPr>
            <a:spLocks noGrp="1"/>
          </p:cNvSpPr>
          <p:nvPr>
            <p:ph type="title"/>
          </p:nvPr>
        </p:nvSpPr>
        <p:spPr>
          <a:xfrm>
            <a:off x="609600" y="274638"/>
            <a:ext cx="7924800" cy="1143000"/>
          </a:xfrm>
        </p:spPr>
        <p:txBody>
          <a:bodyPr/>
          <a:lstStyle/>
          <a:p>
            <a:r>
              <a:rPr lang="fr-FR"/>
              <a:t>Fare clic per modificare stile</a:t>
            </a:r>
            <a:endParaRPr lang="en-US" dirty="0"/>
          </a:p>
        </p:txBody>
      </p:sp>
      <p:sp>
        <p:nvSpPr>
          <p:cNvPr id="5" name="Date Placeholder 4"/>
          <p:cNvSpPr>
            <a:spLocks noGrp="1"/>
          </p:cNvSpPr>
          <p:nvPr>
            <p:ph type="dt" sz="half" idx="10"/>
          </p:nvPr>
        </p:nvSpPr>
        <p:spPr/>
        <p:txBody>
          <a:bodyPr/>
          <a:lstStyle/>
          <a:p>
            <a:fld id="{450E7E83-0548-A941-BB25-1F14BDFB2173}" type="datetimeFigureOut">
              <a:rPr lang="it-IT" smtClean="0"/>
              <a:t>20/05/2024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872BD4B1-2173-EA4B-868A-0F6346CFF4AF}" type="slidenum">
              <a:rPr lang="it-IT" smtClean="0"/>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fr-FR"/>
              <a:t>Fare clic per modificare gli stili del testo dello schema</a:t>
            </a:r>
          </a:p>
          <a:p>
            <a:pPr lvl="1"/>
            <a:r>
              <a:rPr lang="fr-FR"/>
              <a:t>Secondo livello</a:t>
            </a:r>
          </a:p>
          <a:p>
            <a:pPr lvl="2"/>
            <a:r>
              <a:rPr lang="fr-FR"/>
              <a:t>Terzo livello</a:t>
            </a:r>
          </a:p>
          <a:p>
            <a:pPr lvl="3"/>
            <a:r>
              <a:rPr lang="fr-FR"/>
              <a:t>Quarto livello</a:t>
            </a:r>
          </a:p>
          <a:p>
            <a:pPr lvl="4"/>
            <a:r>
              <a:rPr lang="fr-FR"/>
              <a:t>Quinto livello</a:t>
            </a:r>
            <a:endParaRPr lang="en-US" dirty="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fr-FR"/>
              <a:t>Fare clic per modificare gli stili del testo dello schema</a:t>
            </a:r>
          </a:p>
          <a:p>
            <a:pPr lvl="1"/>
            <a:r>
              <a:rPr lang="fr-FR"/>
              <a:t>Secondo livello</a:t>
            </a:r>
          </a:p>
          <a:p>
            <a:pPr lvl="2"/>
            <a:r>
              <a:rPr lang="fr-FR"/>
              <a:t>Terzo livello</a:t>
            </a:r>
          </a:p>
          <a:p>
            <a:pPr lvl="3"/>
            <a:r>
              <a:rPr lang="fr-FR"/>
              <a:t>Quarto livello</a:t>
            </a:r>
          </a:p>
          <a:p>
            <a:pPr lvl="4"/>
            <a:r>
              <a:rPr lang="fr-FR"/>
              <a:t>Quinto livello</a:t>
            </a:r>
            <a:endParaRPr lang="en-US" dirty="0"/>
          </a:p>
        </p:txBody>
      </p:sp>
      <p:sp>
        <p:nvSpPr>
          <p:cNvPr id="2" name="Title 1"/>
          <p:cNvSpPr>
            <a:spLocks noGrp="1"/>
          </p:cNvSpPr>
          <p:nvPr>
            <p:ph type="title"/>
          </p:nvPr>
        </p:nvSpPr>
        <p:spPr>
          <a:xfrm>
            <a:off x="609600" y="274638"/>
            <a:ext cx="7924800" cy="1143000"/>
          </a:xfrm>
        </p:spPr>
        <p:txBody>
          <a:bodyPr/>
          <a:lstStyle>
            <a:lvl1pPr>
              <a:defRPr/>
            </a:lvl1pPr>
          </a:lstStyle>
          <a:p>
            <a:r>
              <a:rPr lang="fr-FR"/>
              <a:t>Fare clic per modificare stile</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Fare clic per modificare gli stili del testo dello schema</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Fare clic per modificare gli stili del testo dello schema</a:t>
            </a:r>
          </a:p>
        </p:txBody>
      </p:sp>
      <p:sp>
        <p:nvSpPr>
          <p:cNvPr id="7" name="Date Placeholder 6"/>
          <p:cNvSpPr>
            <a:spLocks noGrp="1"/>
          </p:cNvSpPr>
          <p:nvPr>
            <p:ph type="dt" sz="half" idx="10"/>
          </p:nvPr>
        </p:nvSpPr>
        <p:spPr/>
        <p:txBody>
          <a:bodyPr/>
          <a:lstStyle/>
          <a:p>
            <a:fld id="{450E7E83-0548-A941-BB25-1F14BDFB2173}" type="datetimeFigureOut">
              <a:rPr lang="it-IT" smtClean="0"/>
              <a:t>20/05/2024</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872BD4B1-2173-EA4B-868A-0F6346CFF4AF}" type="slidenum">
              <a:rPr lang="it-IT" smtClean="0"/>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fr-FR"/>
              <a:t>Fare clic per modificare stile</a:t>
            </a:r>
            <a:endParaRPr lang="en-US" dirty="0"/>
          </a:p>
        </p:txBody>
      </p:sp>
      <p:sp>
        <p:nvSpPr>
          <p:cNvPr id="3" name="Date Placeholder 2"/>
          <p:cNvSpPr>
            <a:spLocks noGrp="1"/>
          </p:cNvSpPr>
          <p:nvPr>
            <p:ph type="dt" sz="half" idx="10"/>
          </p:nvPr>
        </p:nvSpPr>
        <p:spPr/>
        <p:txBody>
          <a:bodyPr/>
          <a:lstStyle/>
          <a:p>
            <a:fld id="{450E7E83-0548-A941-BB25-1F14BDFB2173}" type="datetimeFigureOut">
              <a:rPr lang="it-IT" smtClean="0"/>
              <a:t>20/05/2024</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872BD4B1-2173-EA4B-868A-0F6346CFF4AF}" type="slidenum">
              <a:rPr lang="it-IT" smtClean="0"/>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0E7E83-0548-A941-BB25-1F14BDFB2173}" type="datetimeFigureOut">
              <a:rPr lang="it-IT" smtClean="0"/>
              <a:t>20/05/2024</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872BD4B1-2173-EA4B-868A-0F6346CFF4AF}" type="slidenum">
              <a:rPr lang="it-IT" smtClean="0"/>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fr-FR"/>
              <a:t>Fare clic per modificare gli stili del testo dello schema</a:t>
            </a:r>
          </a:p>
          <a:p>
            <a:pPr lvl="1"/>
            <a:r>
              <a:rPr lang="fr-FR"/>
              <a:t>Secondo livello</a:t>
            </a:r>
          </a:p>
          <a:p>
            <a:pPr lvl="2"/>
            <a:r>
              <a:rPr lang="fr-FR"/>
              <a:t>Terzo livello</a:t>
            </a:r>
          </a:p>
          <a:p>
            <a:pPr lvl="3"/>
            <a:r>
              <a:rPr lang="fr-FR"/>
              <a:t>Quarto livello</a:t>
            </a:r>
          </a:p>
          <a:p>
            <a:pPr lvl="4"/>
            <a:r>
              <a:rPr lang="fr-FR"/>
              <a:t>Quinto livello</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fr-FR"/>
              <a:t>Fare clic per modificare stile</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Fare clic per modificare gli stili del testo dello schema</a:t>
            </a:r>
          </a:p>
        </p:txBody>
      </p:sp>
      <p:sp>
        <p:nvSpPr>
          <p:cNvPr id="5" name="Date Placeholder 4"/>
          <p:cNvSpPr>
            <a:spLocks noGrp="1"/>
          </p:cNvSpPr>
          <p:nvPr>
            <p:ph type="dt" sz="half" idx="10"/>
          </p:nvPr>
        </p:nvSpPr>
        <p:spPr/>
        <p:txBody>
          <a:bodyPr/>
          <a:lstStyle/>
          <a:p>
            <a:fld id="{450E7E83-0548-A941-BB25-1F14BDFB2173}" type="datetimeFigureOut">
              <a:rPr lang="it-IT" smtClean="0"/>
              <a:t>20/05/2024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872BD4B1-2173-EA4B-868A-0F6346CFF4AF}" type="slidenum">
              <a:rPr lang="it-IT" smtClean="0"/>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fr-FR"/>
              <a:t>Fare clic per modificare stile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Trascinare l'immagine su un segnaposto o fare clic sull'icona per aggiungerla</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Fare clic per modificare gli stili del testo dello schema</a:t>
            </a:r>
          </a:p>
        </p:txBody>
      </p:sp>
      <p:sp>
        <p:nvSpPr>
          <p:cNvPr id="5" name="Date Placeholder 4"/>
          <p:cNvSpPr>
            <a:spLocks noGrp="1"/>
          </p:cNvSpPr>
          <p:nvPr>
            <p:ph type="dt" sz="half" idx="10"/>
          </p:nvPr>
        </p:nvSpPr>
        <p:spPr/>
        <p:txBody>
          <a:bodyPr/>
          <a:lstStyle/>
          <a:p>
            <a:fld id="{450E7E83-0548-A941-BB25-1F14BDFB2173}" type="datetimeFigureOut">
              <a:rPr lang="it-IT" smtClean="0"/>
              <a:t>20/05/2024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872BD4B1-2173-EA4B-868A-0F6346CFF4AF}" type="slidenum">
              <a:rPr lang="it-IT" smtClean="0"/>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fr-FR"/>
              <a:t>Fare clic per modificare stile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fr-FR"/>
              <a:t>Fare clic per modificare gli stili del testo dello schema</a:t>
            </a:r>
          </a:p>
          <a:p>
            <a:pPr lvl="1"/>
            <a:r>
              <a:rPr lang="fr-FR"/>
              <a:t>Secondo livello</a:t>
            </a:r>
          </a:p>
          <a:p>
            <a:pPr lvl="2"/>
            <a:r>
              <a:rPr lang="fr-FR"/>
              <a:t>Terzo livello</a:t>
            </a:r>
          </a:p>
          <a:p>
            <a:pPr lvl="3"/>
            <a:r>
              <a:rPr lang="fr-FR"/>
              <a:t>Quarto livello</a:t>
            </a:r>
          </a:p>
          <a:p>
            <a:pPr lvl="4"/>
            <a:r>
              <a:rPr lang="fr-FR"/>
              <a:t>Quinto livello</a:t>
            </a:r>
            <a:endParaRPr lang="en-US" dirty="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450E7E83-0548-A941-BB25-1F14BDFB2173}" type="datetimeFigureOut">
              <a:rPr lang="it-IT" smtClean="0"/>
              <a:t>20/05/2024</a:t>
            </a:fld>
            <a:endParaRPr lang="it-IT"/>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it-IT"/>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872BD4B1-2173-EA4B-868A-0F6346CFF4AF}" type="slidenum">
              <a:rPr lang="it-IT" smtClean="0"/>
              <a:t>‹N°›</a:t>
            </a:fld>
            <a:endParaRPr lang="it-IT"/>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catechese-par-la-parole.catholique.fr/" TargetMode="Externa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4229493" y="620197"/>
            <a:ext cx="4089049" cy="2256294"/>
          </a:xfrm>
        </p:spPr>
        <p:txBody>
          <a:bodyPr/>
          <a:lstStyle/>
          <a:p>
            <a:r>
              <a:rPr lang="it-IT" dirty="0">
                <a:solidFill>
                  <a:schemeClr val="bg2"/>
                </a:solidFill>
              </a:rPr>
              <a:t>Diaporama</a:t>
            </a:r>
            <a:br>
              <a:rPr lang="it-IT" dirty="0">
                <a:solidFill>
                  <a:schemeClr val="bg2"/>
                </a:solidFill>
              </a:rPr>
            </a:br>
            <a:r>
              <a:rPr lang="it-IT" dirty="0">
                <a:solidFill>
                  <a:schemeClr val="bg2"/>
                </a:solidFill>
              </a:rPr>
              <a:t>Présentation </a:t>
            </a:r>
            <a:br>
              <a:rPr lang="it-IT" dirty="0">
                <a:solidFill>
                  <a:schemeClr val="bg2"/>
                </a:solidFill>
              </a:rPr>
            </a:br>
            <a:r>
              <a:rPr lang="it-IT" dirty="0">
                <a:solidFill>
                  <a:schemeClr val="bg2"/>
                </a:solidFill>
              </a:rPr>
              <a:t>Module Donner</a:t>
            </a:r>
            <a:r>
              <a:rPr lang="it-IT" dirty="0"/>
              <a:t>”</a:t>
            </a:r>
            <a:br>
              <a:rPr lang="it-IT" dirty="0"/>
            </a:br>
            <a:endParaRPr lang="it-IT" dirty="0"/>
          </a:p>
        </p:txBody>
      </p:sp>
      <p:pic>
        <p:nvPicPr>
          <p:cNvPr id="4" name="Image 3" descr="Une image contenant art, cercle, vitrail, poterie&#10;&#10;Description générée automatiquement">
            <a:extLst>
              <a:ext uri="{FF2B5EF4-FFF2-40B4-BE49-F238E27FC236}">
                <a16:creationId xmlns:a16="http://schemas.microsoft.com/office/drawing/2014/main" id="{8C672A9D-F307-6CB7-96AD-A3E138A06C3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8213" y="183120"/>
            <a:ext cx="3125803" cy="3130448"/>
          </a:xfrm>
          <a:prstGeom prst="rect">
            <a:avLst/>
          </a:prstGeom>
        </p:spPr>
      </p:pic>
      <p:sp>
        <p:nvSpPr>
          <p:cNvPr id="5" name="ZoneTexte 4">
            <a:extLst>
              <a:ext uri="{FF2B5EF4-FFF2-40B4-BE49-F238E27FC236}">
                <a16:creationId xmlns:a16="http://schemas.microsoft.com/office/drawing/2014/main" id="{DDC1C95D-92F4-AE51-31D2-F78D1743CC4C}"/>
              </a:ext>
            </a:extLst>
          </p:cNvPr>
          <p:cNvSpPr txBox="1"/>
          <p:nvPr/>
        </p:nvSpPr>
        <p:spPr>
          <a:xfrm>
            <a:off x="3666067" y="3831341"/>
            <a:ext cx="5053387" cy="2862322"/>
          </a:xfrm>
          <a:prstGeom prst="rect">
            <a:avLst/>
          </a:prstGeom>
          <a:noFill/>
        </p:spPr>
        <p:txBody>
          <a:bodyPr wrap="square">
            <a:spAutoFit/>
          </a:bodyPr>
          <a:lstStyle/>
          <a:p>
            <a:r>
              <a:rPr lang="fr-FR" dirty="0">
                <a:solidFill>
                  <a:schemeClr val="bg2"/>
                </a:solidFill>
                <a:latin typeface="Times New Roman" panose="02020603050405020304" pitchFamily="18" charset="0"/>
                <a:cs typeface="Times New Roman" panose="02020603050405020304" pitchFamily="18" charset="0"/>
              </a:rPr>
              <a:t>Diapos  2 et 3   Visées Objectifs Introduction</a:t>
            </a:r>
          </a:p>
          <a:p>
            <a:r>
              <a:rPr lang="fr-FR" dirty="0">
                <a:solidFill>
                  <a:schemeClr val="bg2"/>
                </a:solidFill>
                <a:latin typeface="Times New Roman" panose="02020603050405020304" pitchFamily="18" charset="0"/>
                <a:cs typeface="Times New Roman" panose="02020603050405020304" pitchFamily="18" charset="0"/>
              </a:rPr>
              <a:t>Diapo 4 		 Textes bibliques</a:t>
            </a:r>
          </a:p>
          <a:p>
            <a:r>
              <a:rPr lang="fr-FR" dirty="0">
                <a:solidFill>
                  <a:schemeClr val="bg2"/>
                </a:solidFill>
                <a:latin typeface="Times New Roman" panose="02020603050405020304" pitchFamily="18" charset="0"/>
                <a:cs typeface="Times New Roman" panose="02020603050405020304" pitchFamily="18" charset="0"/>
              </a:rPr>
              <a:t>Diapo 5  		 Fêtes et sacrements</a:t>
            </a:r>
            <a:br>
              <a:rPr lang="fr-FR" dirty="0">
                <a:solidFill>
                  <a:schemeClr val="bg2"/>
                </a:solidFill>
                <a:latin typeface="Times New Roman" panose="02020603050405020304" pitchFamily="18" charset="0"/>
                <a:cs typeface="Times New Roman" panose="02020603050405020304" pitchFamily="18" charset="0"/>
              </a:rPr>
            </a:br>
            <a:r>
              <a:rPr lang="fr-FR" dirty="0">
                <a:solidFill>
                  <a:schemeClr val="bg2"/>
                </a:solidFill>
                <a:latin typeface="Times New Roman" panose="02020603050405020304" pitchFamily="18" charset="0"/>
                <a:cs typeface="Times New Roman" panose="02020603050405020304" pitchFamily="18" charset="0"/>
              </a:rPr>
              <a:t>Diapos 6 et 7 	 Petite enfance </a:t>
            </a:r>
            <a:r>
              <a:rPr lang="fr-FR" dirty="0" err="1">
                <a:solidFill>
                  <a:schemeClr val="bg2"/>
                </a:solidFill>
                <a:latin typeface="Times New Roman" panose="02020603050405020304" pitchFamily="18" charset="0"/>
                <a:cs typeface="Times New Roman" panose="02020603050405020304" pitchFamily="18" charset="0"/>
              </a:rPr>
              <a:t>Enfance</a:t>
            </a:r>
            <a:r>
              <a:rPr lang="fr-FR" dirty="0">
                <a:solidFill>
                  <a:schemeClr val="bg2"/>
                </a:solidFill>
                <a:latin typeface="Times New Roman" panose="02020603050405020304" pitchFamily="18" charset="0"/>
                <a:cs typeface="Times New Roman" panose="02020603050405020304" pitchFamily="18" charset="0"/>
              </a:rPr>
              <a:t> Adolescence</a:t>
            </a:r>
          </a:p>
          <a:p>
            <a:r>
              <a:rPr lang="fr-FR" dirty="0">
                <a:solidFill>
                  <a:schemeClr val="bg2"/>
                </a:solidFill>
                <a:latin typeface="Times New Roman" panose="02020603050405020304" pitchFamily="18" charset="0"/>
                <a:cs typeface="Times New Roman" panose="02020603050405020304" pitchFamily="18" charset="0"/>
              </a:rPr>
              <a:t>Diapo 8 		 Le vitrail de Bourges</a:t>
            </a:r>
            <a:br>
              <a:rPr lang="fr-FR" dirty="0">
                <a:solidFill>
                  <a:schemeClr val="bg2"/>
                </a:solidFill>
                <a:latin typeface="Times New Roman" panose="02020603050405020304" pitchFamily="18" charset="0"/>
                <a:cs typeface="Times New Roman" panose="02020603050405020304" pitchFamily="18" charset="0"/>
              </a:rPr>
            </a:br>
            <a:r>
              <a:rPr lang="fr-FR" dirty="0">
                <a:solidFill>
                  <a:schemeClr val="bg2"/>
                </a:solidFill>
                <a:latin typeface="Times New Roman" panose="02020603050405020304" pitchFamily="18" charset="0"/>
                <a:cs typeface="Times New Roman" panose="02020603050405020304" pitchFamily="18" charset="0"/>
              </a:rPr>
              <a:t>Diapo 9 		 Adultes</a:t>
            </a:r>
          </a:p>
          <a:p>
            <a:r>
              <a:rPr lang="fr-FR" dirty="0">
                <a:solidFill>
                  <a:schemeClr val="bg2"/>
                </a:solidFill>
                <a:latin typeface="Times New Roman" panose="02020603050405020304" pitchFamily="18" charset="0"/>
                <a:cs typeface="Times New Roman" panose="02020603050405020304" pitchFamily="18" charset="0"/>
              </a:rPr>
              <a:t>Diapos 10 à 17 Lire Marc 12 Vers le sens</a:t>
            </a:r>
          </a:p>
          <a:p>
            <a:r>
              <a:rPr lang="fr-FR" dirty="0">
                <a:solidFill>
                  <a:schemeClr val="bg2"/>
                </a:solidFill>
                <a:latin typeface="Times New Roman" panose="02020603050405020304" pitchFamily="18" charset="0"/>
                <a:cs typeface="Times New Roman" panose="02020603050405020304" pitchFamily="18" charset="0"/>
              </a:rPr>
              <a:t>Diapos 18 à 21 Textes de référence </a:t>
            </a:r>
            <a:br>
              <a:rPr lang="fr-FR" dirty="0">
                <a:solidFill>
                  <a:schemeClr val="bg2"/>
                </a:solidFill>
                <a:latin typeface="Times New Roman" panose="02020603050405020304" pitchFamily="18" charset="0"/>
                <a:cs typeface="Times New Roman" panose="02020603050405020304" pitchFamily="18" charset="0"/>
              </a:rPr>
            </a:br>
            <a:br>
              <a:rPr lang="fr-FR" dirty="0">
                <a:solidFill>
                  <a:schemeClr val="bg2"/>
                </a:solidFill>
                <a:latin typeface="Times New Roman" panose="02020603050405020304" pitchFamily="18" charset="0"/>
                <a:cs typeface="Times New Roman" panose="02020603050405020304" pitchFamily="18" charset="0"/>
              </a:rPr>
            </a:br>
            <a:endParaRPr lang="fr-FR" dirty="0">
              <a:solidFill>
                <a:schemeClr val="bg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15591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it-IT" dirty="0">
                <a:solidFill>
                  <a:schemeClr val="bg2"/>
                </a:solidFill>
              </a:rPr>
              <a:t>Lire au plus près marc 12</a:t>
            </a:r>
          </a:p>
        </p:txBody>
      </p:sp>
      <p:sp>
        <p:nvSpPr>
          <p:cNvPr id="9" name="Segnaposto contenuto 8"/>
          <p:cNvSpPr>
            <a:spLocks noGrp="1"/>
          </p:cNvSpPr>
          <p:nvPr>
            <p:ph sz="quarter" idx="13"/>
          </p:nvPr>
        </p:nvSpPr>
        <p:spPr/>
        <p:txBody>
          <a:bodyPr>
            <a:normAutofit fontScale="92500" lnSpcReduction="10000"/>
          </a:bodyPr>
          <a:lstStyle/>
          <a:p>
            <a:pPr marL="0" indent="0" algn="just">
              <a:buNone/>
            </a:pPr>
            <a:r>
              <a:rPr lang="fr-FR" dirty="0">
                <a:solidFill>
                  <a:schemeClr val="bg2"/>
                </a:solidFill>
                <a:latin typeface="Times New Roman" panose="02020603050405020304" pitchFamily="18" charset="0"/>
                <a:cs typeface="Times New Roman" panose="02020603050405020304" pitchFamily="18" charset="0"/>
              </a:rPr>
              <a:t>Dans son enseignement, il disait: « Méfiez-vous des scribes, qui tiennent à sortir en robes solennelles et qui aiment les salutations sur les places publiques, les premiers rangs dans les synagogues, et les places d'honneur dans les dîners.</a:t>
            </a:r>
            <a:endParaRPr lang="en-GB" dirty="0">
              <a:solidFill>
                <a:schemeClr val="bg2"/>
              </a:solidFill>
              <a:latin typeface="Times New Roman" panose="02020603050405020304" pitchFamily="18" charset="0"/>
              <a:cs typeface="Times New Roman" panose="02020603050405020304" pitchFamily="18" charset="0"/>
            </a:endParaRPr>
          </a:p>
          <a:p>
            <a:pPr marL="800100" lvl="2" indent="0">
              <a:buNone/>
            </a:pPr>
            <a:r>
              <a:rPr lang="fr-FR" i="1" dirty="0">
                <a:solidFill>
                  <a:schemeClr val="tx2">
                    <a:lumMod val="75000"/>
                  </a:schemeClr>
                </a:solidFill>
              </a:rPr>
              <a:t>Après l'Exil, le scribe devient un personnage très important. En l'absence de prophètes, les Ecritures sont d'autant plus étudiées qu'elles deviennent la base de la vie nationale. Les scribes portent de grandes robes. La robe a une fonction de reconnaissance. </a:t>
            </a:r>
            <a:br>
              <a:rPr lang="fr-FR" i="1" dirty="0">
                <a:solidFill>
                  <a:schemeClr val="tx2">
                    <a:lumMod val="75000"/>
                  </a:schemeClr>
                </a:solidFill>
              </a:rPr>
            </a:br>
            <a:r>
              <a:rPr lang="fr-FR" i="1" dirty="0">
                <a:solidFill>
                  <a:schemeClr val="tx2">
                    <a:lumMod val="75000"/>
                  </a:schemeClr>
                </a:solidFill>
              </a:rPr>
              <a:t>Les « honneurs » sont le but de leur vie</a:t>
            </a:r>
            <a:r>
              <a:rPr lang="fr-FR" i="1" dirty="0"/>
              <a:t>.</a:t>
            </a:r>
            <a:endParaRPr lang="en-GB" i="1" dirty="0">
              <a:solidFill>
                <a:schemeClr val="bg2"/>
              </a:solidFill>
              <a:latin typeface="Times New Roman" panose="02020603050405020304" pitchFamily="18" charset="0"/>
              <a:cs typeface="Times New Roman" panose="02020603050405020304" pitchFamily="18" charset="0"/>
            </a:endParaRPr>
          </a:p>
          <a:p>
            <a:pPr marL="0" indent="0" algn="just">
              <a:buNone/>
            </a:pPr>
            <a:r>
              <a:rPr lang="fr-FR" dirty="0">
                <a:solidFill>
                  <a:schemeClr val="bg2"/>
                </a:solidFill>
                <a:latin typeface="Times New Roman" panose="02020603050405020304" pitchFamily="18" charset="0"/>
                <a:cs typeface="Times New Roman" panose="02020603050405020304" pitchFamily="18" charset="0"/>
              </a:rPr>
              <a:t>Ils dévorent les biens des veuves et affectent de prier longuement : ils seront d'autant plus sévèrement condamnés. »</a:t>
            </a:r>
            <a:endParaRPr lang="en-GB" dirty="0">
              <a:solidFill>
                <a:schemeClr val="bg2"/>
              </a:solidFill>
              <a:latin typeface="Times New Roman" panose="02020603050405020304" pitchFamily="18" charset="0"/>
              <a:cs typeface="Times New Roman" panose="02020603050405020304" pitchFamily="18" charset="0"/>
            </a:endParaRPr>
          </a:p>
          <a:p>
            <a:pPr marL="800100" lvl="2" indent="0" algn="just">
              <a:buNone/>
            </a:pPr>
            <a:r>
              <a:rPr lang="fr-FR" i="1" dirty="0">
                <a:solidFill>
                  <a:srgbClr val="A57617"/>
                </a:solidFill>
              </a:rPr>
              <a:t>Littéralement: qui dévorent les maisons des veuves, maison dans le sens de maisonnée, famille.</a:t>
            </a:r>
            <a:r>
              <a:rPr lang="en-GB" i="1" dirty="0">
                <a:solidFill>
                  <a:srgbClr val="A57617"/>
                </a:solidFill>
              </a:rPr>
              <a:t> </a:t>
            </a:r>
            <a:r>
              <a:rPr lang="fr-FR" dirty="0">
                <a:solidFill>
                  <a:srgbClr val="A57617"/>
                </a:solidFill>
              </a:rPr>
              <a:t>« un surplus de condamnation » (Traduction de sœur Jeanne d'Arc, page 254).</a:t>
            </a:r>
            <a:endParaRPr lang="en-GB" dirty="0">
              <a:solidFill>
                <a:schemeClr val="bg2"/>
              </a:solidFill>
              <a:latin typeface="Times New Roman" panose="02020603050405020304" pitchFamily="18" charset="0"/>
              <a:cs typeface="Times New Roman" panose="02020603050405020304" pitchFamily="18" charset="0"/>
            </a:endParaRPr>
          </a:p>
          <a:p>
            <a:pPr marL="0" indent="0">
              <a:buNone/>
            </a:pPr>
            <a:r>
              <a:rPr lang="fr-FR" dirty="0">
                <a:solidFill>
                  <a:schemeClr val="bg2"/>
                </a:solidFill>
                <a:latin typeface="Times New Roman" panose="02020603050405020304" pitchFamily="18" charset="0"/>
                <a:cs typeface="Times New Roman" panose="02020603050405020304" pitchFamily="18" charset="0"/>
              </a:rPr>
              <a:t>Jésus s'était assis dans le Temple</a:t>
            </a:r>
            <a:endParaRPr lang="en-GB" dirty="0">
              <a:solidFill>
                <a:schemeClr val="bg2"/>
              </a:solidFill>
              <a:latin typeface="Times New Roman" panose="02020603050405020304" pitchFamily="18" charset="0"/>
              <a:cs typeface="Times New Roman" panose="02020603050405020304" pitchFamily="18" charset="0"/>
            </a:endParaRPr>
          </a:p>
          <a:p>
            <a:pPr marL="800100" lvl="2" indent="0" algn="just">
              <a:buNone/>
            </a:pPr>
            <a:r>
              <a:rPr lang="fr-FR" i="1" dirty="0">
                <a:solidFill>
                  <a:srgbClr val="A57617"/>
                </a:solidFill>
              </a:rPr>
              <a:t>Jésus est assis. Quand ils enseignaient, les docteurs de la Loi étaient assis et le peuple écoutait, debout. Souligner que Jésus est assis, c'est insister symboliquement sur sa position d'enseignant.</a:t>
            </a:r>
            <a:r>
              <a:rPr lang="en-GB" i="1" dirty="0">
                <a:solidFill>
                  <a:srgbClr val="A57617"/>
                </a:solidFill>
              </a:rPr>
              <a:t> </a:t>
            </a:r>
          </a:p>
        </p:txBody>
      </p:sp>
    </p:spTree>
    <p:extLst>
      <p:ext uri="{BB962C8B-B14F-4D97-AF65-F5344CB8AC3E}">
        <p14:creationId xmlns:p14="http://schemas.microsoft.com/office/powerpoint/2010/main" val="198653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Segnaposto contenuto 8"/>
          <p:cNvSpPr>
            <a:spLocks noGrp="1"/>
          </p:cNvSpPr>
          <p:nvPr>
            <p:ph sz="quarter" idx="13"/>
          </p:nvPr>
        </p:nvSpPr>
        <p:spPr/>
        <p:txBody>
          <a:bodyPr>
            <a:normAutofit fontScale="92500"/>
          </a:bodyPr>
          <a:lstStyle/>
          <a:p>
            <a:pPr marL="0" indent="0">
              <a:buNone/>
            </a:pPr>
            <a:r>
              <a:rPr lang="fr-FR" dirty="0">
                <a:solidFill>
                  <a:schemeClr val="bg2"/>
                </a:solidFill>
                <a:latin typeface="Times New Roman" panose="02020603050405020304" pitchFamily="18" charset="0"/>
                <a:cs typeface="Times New Roman" panose="02020603050405020304" pitchFamily="18" charset="0"/>
              </a:rPr>
              <a:t>en face de la salle du trésor, et regardait la foule déposer de l'argent </a:t>
            </a:r>
            <a:r>
              <a:rPr lang="fr-FR" dirty="0"/>
              <a:t>dans le tronc.</a:t>
            </a:r>
            <a:endParaRPr lang="en-GB" dirty="0"/>
          </a:p>
          <a:p>
            <a:pPr marL="800100" lvl="2" indent="0" algn="just">
              <a:buNone/>
            </a:pPr>
            <a:r>
              <a:rPr lang="fr-FR" i="1" dirty="0">
                <a:solidFill>
                  <a:srgbClr val="A57617"/>
                </a:solidFill>
              </a:rPr>
              <a:t>Les femmes ne pouvaient se rendre dons la salle du trésor dans le Temple. Seuls les prêtres mettent l'argent récolté dans les troncs. Pourtant l’évangéliste Marc écrit littéralement : « en face du trésor ». De quel trésor dans le Temple, lieu de l'offrande, du sacrifice, Marc parle-t-il ?</a:t>
            </a:r>
            <a:endParaRPr lang="en-GB" i="1" dirty="0">
              <a:solidFill>
                <a:srgbClr val="A57617"/>
              </a:solidFill>
            </a:endParaRPr>
          </a:p>
          <a:p>
            <a:pPr marL="0" indent="0">
              <a:buNone/>
            </a:pPr>
            <a:r>
              <a:rPr lang="fr-FR" dirty="0">
                <a:solidFill>
                  <a:schemeClr val="bg2"/>
                </a:solidFill>
                <a:latin typeface="Times New Roman" panose="02020603050405020304" pitchFamily="18" charset="0"/>
                <a:cs typeface="Times New Roman" panose="02020603050405020304" pitchFamily="18" charset="0"/>
              </a:rPr>
              <a:t>Beaucoup de gens riches y mettaient de grosses sommes.</a:t>
            </a:r>
            <a:endParaRPr lang="en-GB" dirty="0">
              <a:solidFill>
                <a:schemeClr val="bg2"/>
              </a:solidFill>
              <a:latin typeface="Times New Roman" panose="02020603050405020304" pitchFamily="18" charset="0"/>
              <a:cs typeface="Times New Roman" panose="02020603050405020304" pitchFamily="18" charset="0"/>
            </a:endParaRPr>
          </a:p>
          <a:p>
            <a:pPr marL="800100" lvl="2" indent="0" algn="just">
              <a:buNone/>
            </a:pPr>
            <a:r>
              <a:rPr lang="fr-FR" i="1" dirty="0">
                <a:solidFill>
                  <a:srgbClr val="A57617"/>
                </a:solidFill>
              </a:rPr>
              <a:t>Littéralement : la foule « jette ». Or, les dons sont faits en échange d'un reçu. Pourquoi jeter ?</a:t>
            </a:r>
          </a:p>
          <a:p>
            <a:pPr marL="0" indent="0">
              <a:buNone/>
            </a:pPr>
            <a:r>
              <a:rPr lang="fr-FR" sz="1800" baseline="30000" dirty="0">
                <a:solidFill>
                  <a:schemeClr val="bg2"/>
                </a:solidFill>
                <a:latin typeface="Times New Roman" panose="02020603050405020304" pitchFamily="18" charset="0"/>
                <a:cs typeface="Times New Roman" panose="02020603050405020304" pitchFamily="18" charset="0"/>
              </a:rPr>
              <a:t>42</a:t>
            </a:r>
            <a:r>
              <a:rPr lang="fr-FR" sz="1800" dirty="0">
                <a:solidFill>
                  <a:schemeClr val="bg2"/>
                </a:solidFill>
                <a:latin typeface="Times New Roman" panose="02020603050405020304" pitchFamily="18" charset="0"/>
                <a:cs typeface="Times New Roman" panose="02020603050405020304" pitchFamily="18" charset="0"/>
              </a:rPr>
              <a:t> Une pauvre veuve s'avança et déposa deux piécettes.</a:t>
            </a:r>
            <a:endParaRPr lang="en-GB" sz="2000" dirty="0">
              <a:solidFill>
                <a:schemeClr val="bg2"/>
              </a:solidFill>
              <a:latin typeface="Times New Roman" panose="02020603050405020304" pitchFamily="18" charset="0"/>
              <a:cs typeface="Times New Roman" panose="02020603050405020304" pitchFamily="18" charset="0"/>
            </a:endParaRPr>
          </a:p>
          <a:p>
            <a:pPr marL="800100" lvl="2" indent="0" algn="just">
              <a:lnSpc>
                <a:spcPct val="110000"/>
              </a:lnSpc>
              <a:buNone/>
            </a:pPr>
            <a:r>
              <a:rPr lang="fr-FR" i="1" dirty="0">
                <a:solidFill>
                  <a:srgbClr val="A57617"/>
                </a:solidFill>
              </a:rPr>
              <a:t>Piécettes : </a:t>
            </a:r>
            <a:r>
              <a:rPr lang="fr-FR" i="1" dirty="0" err="1">
                <a:solidFill>
                  <a:srgbClr val="A57617"/>
                </a:solidFill>
              </a:rPr>
              <a:t>lepta</a:t>
            </a:r>
            <a:r>
              <a:rPr lang="fr-FR" i="1" dirty="0">
                <a:solidFill>
                  <a:srgbClr val="A57617"/>
                </a:solidFill>
              </a:rPr>
              <a:t>. Le </a:t>
            </a:r>
            <a:r>
              <a:rPr lang="fr-FR" i="1" dirty="0" err="1">
                <a:solidFill>
                  <a:srgbClr val="A57617"/>
                </a:solidFill>
              </a:rPr>
              <a:t>leptè</a:t>
            </a:r>
            <a:r>
              <a:rPr lang="fr-FR" i="1" dirty="0">
                <a:solidFill>
                  <a:srgbClr val="A57617"/>
                </a:solidFill>
              </a:rPr>
              <a:t>, pièce de monnaie, n'existait plus du temps de Jésus, comme le sou aujourd'hui. Il avait une valeur de « rien du tout ». La même expression </a:t>
            </a:r>
            <a:r>
              <a:rPr lang="fr-FR" i="1" dirty="0" err="1">
                <a:solidFill>
                  <a:srgbClr val="A57617"/>
                </a:solidFill>
              </a:rPr>
              <a:t>lepta</a:t>
            </a:r>
            <a:r>
              <a:rPr lang="fr-FR" i="1" dirty="0">
                <a:solidFill>
                  <a:srgbClr val="A57617"/>
                </a:solidFill>
              </a:rPr>
              <a:t> se retrouve dans 1 Rois 19,12 : Elie sur la montagne rencontre Dieu dans un souffle de brise légère (traduit par </a:t>
            </a:r>
            <a:r>
              <a:rPr lang="fr-FR" i="1" dirty="0" err="1">
                <a:solidFill>
                  <a:srgbClr val="A57617"/>
                </a:solidFill>
              </a:rPr>
              <a:t>lepta</a:t>
            </a:r>
            <a:r>
              <a:rPr lang="fr-FR" i="1" dirty="0">
                <a:solidFill>
                  <a:srgbClr val="A57617"/>
                </a:solidFill>
              </a:rPr>
              <a:t>). La Septante traduit </a:t>
            </a:r>
            <a:r>
              <a:rPr lang="fr-FR" i="1" dirty="0" err="1">
                <a:solidFill>
                  <a:srgbClr val="A57617"/>
                </a:solidFill>
              </a:rPr>
              <a:t>lepta</a:t>
            </a:r>
            <a:r>
              <a:rPr lang="fr-FR" i="1" dirty="0">
                <a:solidFill>
                  <a:srgbClr val="A57617"/>
                </a:solidFill>
              </a:rPr>
              <a:t> par « le bruit de rien du tout ».</a:t>
            </a:r>
            <a:endParaRPr lang="en-GB" i="1" dirty="0">
              <a:solidFill>
                <a:srgbClr val="A57617"/>
              </a:solidFill>
            </a:endParaRPr>
          </a:p>
          <a:p>
            <a:pPr marL="800100" lvl="2" indent="0">
              <a:buNone/>
            </a:pPr>
            <a:endParaRPr lang="en-GB" i="1" dirty="0">
              <a:solidFill>
                <a:srgbClr val="A57617"/>
              </a:solidFill>
            </a:endParaRPr>
          </a:p>
        </p:txBody>
      </p:sp>
    </p:spTree>
    <p:extLst>
      <p:ext uri="{BB962C8B-B14F-4D97-AF65-F5344CB8AC3E}">
        <p14:creationId xmlns:p14="http://schemas.microsoft.com/office/powerpoint/2010/main" val="38619242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Segnaposto contenuto 8"/>
          <p:cNvSpPr>
            <a:spLocks noGrp="1"/>
          </p:cNvSpPr>
          <p:nvPr>
            <p:ph sz="quarter" idx="13"/>
          </p:nvPr>
        </p:nvSpPr>
        <p:spPr/>
        <p:txBody>
          <a:bodyPr>
            <a:normAutofit fontScale="85000" lnSpcReduction="10000"/>
          </a:bodyPr>
          <a:lstStyle/>
          <a:p>
            <a:pPr marL="0" indent="0" algn="just">
              <a:buNone/>
            </a:pPr>
            <a:r>
              <a:rPr lang="fr-FR" dirty="0">
                <a:solidFill>
                  <a:schemeClr val="bg2"/>
                </a:solidFill>
                <a:latin typeface="Times New Roman" panose="02020603050405020304" pitchFamily="18" charset="0"/>
                <a:cs typeface="Times New Roman" panose="02020603050405020304" pitchFamily="18" charset="0"/>
              </a:rPr>
              <a:t>Jésus s'adressa à ses disciples : « Amen, je vous le dis : cette pauvre veuve a mis dans le tronc plus que tout le monde.</a:t>
            </a:r>
            <a:endParaRPr lang="en-GB" dirty="0">
              <a:solidFill>
                <a:schemeClr val="bg2"/>
              </a:solidFill>
              <a:latin typeface="Times New Roman" panose="02020603050405020304" pitchFamily="18" charset="0"/>
              <a:cs typeface="Times New Roman" panose="02020603050405020304" pitchFamily="18" charset="0"/>
            </a:endParaRPr>
          </a:p>
          <a:p>
            <a:pPr marL="800100" lvl="2" indent="0" algn="just">
              <a:lnSpc>
                <a:spcPct val="120000"/>
              </a:lnSpc>
              <a:buNone/>
            </a:pPr>
            <a:r>
              <a:rPr lang="fr-FR" i="1" dirty="0">
                <a:solidFill>
                  <a:srgbClr val="A57617"/>
                </a:solidFill>
              </a:rPr>
              <a:t>Personne ne semble reconnaître Jésus assis à côté du trésor. Tout le monde est concentré sur le trésor. Si on offre au Temple, c'est parce qu'on reçoit de Dieu. Reconnaître Dieu comme celui qui donne permet de donner et lui permet de donner encore.</a:t>
            </a:r>
            <a:endParaRPr lang="en-GB" i="1" dirty="0">
              <a:solidFill>
                <a:srgbClr val="A57617"/>
              </a:solidFill>
            </a:endParaRPr>
          </a:p>
          <a:p>
            <a:pPr marL="0" indent="0" algn="just">
              <a:buNone/>
            </a:pPr>
            <a:r>
              <a:rPr lang="fr-FR" dirty="0">
                <a:solidFill>
                  <a:schemeClr val="bg2"/>
                </a:solidFill>
                <a:latin typeface="Times New Roman" panose="02020603050405020304" pitchFamily="18" charset="0"/>
                <a:cs typeface="Times New Roman" panose="02020603050405020304" pitchFamily="18" charset="0"/>
              </a:rPr>
              <a:t>Car tous, ils ont pris sur leur superflu, mais elle, elle a pris sur son indigence : elle a tout donné, tout ce qu'elle avait pour vivre. »</a:t>
            </a:r>
            <a:endParaRPr lang="en-GB" dirty="0">
              <a:solidFill>
                <a:schemeClr val="bg2"/>
              </a:solidFill>
              <a:latin typeface="Times New Roman" panose="02020603050405020304" pitchFamily="18" charset="0"/>
              <a:cs typeface="Times New Roman" panose="02020603050405020304" pitchFamily="18" charset="0"/>
            </a:endParaRPr>
          </a:p>
          <a:p>
            <a:pPr marL="800100" lvl="2" indent="0" algn="just">
              <a:lnSpc>
                <a:spcPct val="120000"/>
              </a:lnSpc>
              <a:buNone/>
            </a:pPr>
            <a:r>
              <a:rPr lang="fr-FR" sz="1600" i="1" dirty="0">
                <a:solidFill>
                  <a:srgbClr val="A57617"/>
                </a:solidFill>
              </a:rPr>
              <a:t>Superflu</a:t>
            </a:r>
            <a:r>
              <a:rPr lang="fr-FR" i="1" dirty="0">
                <a:solidFill>
                  <a:srgbClr val="A57617"/>
                </a:solidFill>
              </a:rPr>
              <a:t> : ce mot à été transcrit différemment selon les traducteurs. « Elle a mis de son manque » (Traduction de Sœur Jeanne d'Arc, page 255) ; « de sa pénurie » (Marie </a:t>
            </a:r>
            <a:r>
              <a:rPr lang="fr-FR" i="1" dirty="0" err="1">
                <a:solidFill>
                  <a:srgbClr val="A57617"/>
                </a:solidFill>
              </a:rPr>
              <a:t>Balmary</a:t>
            </a:r>
            <a:r>
              <a:rPr lang="fr-FR" i="1" dirty="0">
                <a:solidFill>
                  <a:srgbClr val="A57617"/>
                </a:solidFill>
              </a:rPr>
              <a:t>). Le manque est le lieu du désir. Le manque devient alors richesse : il est plus riche que tous les superflus des autres. En grec, l'évangile dit au verset 44 : </a:t>
            </a:r>
            <a:r>
              <a:rPr lang="fr-FR" dirty="0" err="1">
                <a:solidFill>
                  <a:srgbClr val="A57617"/>
                </a:solidFill>
              </a:rPr>
              <a:t>hollon</a:t>
            </a:r>
            <a:r>
              <a:rPr lang="fr-FR" dirty="0">
                <a:solidFill>
                  <a:srgbClr val="A57617"/>
                </a:solidFill>
              </a:rPr>
              <a:t> ton bion</a:t>
            </a:r>
            <a:r>
              <a:rPr lang="fr-FR" i="1" dirty="0">
                <a:solidFill>
                  <a:srgbClr val="A57617"/>
                </a:solidFill>
              </a:rPr>
              <a:t>, elle jeta toute sa vie. On retrouve </a:t>
            </a:r>
            <a:r>
              <a:rPr lang="fr-FR" dirty="0" err="1">
                <a:solidFill>
                  <a:srgbClr val="A57617"/>
                </a:solidFill>
              </a:rPr>
              <a:t>hollon</a:t>
            </a:r>
            <a:r>
              <a:rPr lang="fr-FR" i="1" dirty="0">
                <a:solidFill>
                  <a:srgbClr val="A57617"/>
                </a:solidFill>
              </a:rPr>
              <a:t> chez Marc 12, 33 : Ecoute Israël... (le scribe reprend) : « Aimer de tout son cœur, de toute sa force... » Tout = entier. Il s'agit d'aimer de toute son intelligence, de tout son cœur, de sa force entière. La veuve donne toute sa vie : serait-ce plus que le Temple dont il ne restera pas pierre sur pierre ?</a:t>
            </a:r>
            <a:r>
              <a:rPr lang="en-GB" i="1" dirty="0">
                <a:solidFill>
                  <a:srgbClr val="A57617"/>
                </a:solidFill>
              </a:rPr>
              <a:t> </a:t>
            </a:r>
          </a:p>
        </p:txBody>
      </p:sp>
    </p:spTree>
    <p:extLst>
      <p:ext uri="{BB962C8B-B14F-4D97-AF65-F5344CB8AC3E}">
        <p14:creationId xmlns:p14="http://schemas.microsoft.com/office/powerpoint/2010/main" val="749902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contenuto 1"/>
          <p:cNvSpPr>
            <a:spLocks noGrp="1"/>
          </p:cNvSpPr>
          <p:nvPr>
            <p:ph sz="quarter" idx="13"/>
          </p:nvPr>
        </p:nvSpPr>
        <p:spPr/>
        <p:txBody>
          <a:bodyPr/>
          <a:lstStyle/>
          <a:p>
            <a:pPr algn="just"/>
            <a:r>
              <a:rPr lang="fr-FR" dirty="0">
                <a:solidFill>
                  <a:schemeClr val="bg2"/>
                </a:solidFill>
                <a:latin typeface="Times New Roman" panose="02020603050405020304" pitchFamily="18" charset="0"/>
                <a:cs typeface="Times New Roman" panose="02020603050405020304" pitchFamily="18" charset="0"/>
              </a:rPr>
              <a:t>Dans les deux cas, une veuve donne tout ce qu'elle a, son nécessaire, ce qui la fait vivre. Les deux bouts de bois peuvent être rapprochés des deux piécettes.</a:t>
            </a:r>
            <a:endParaRPr lang="en-GB" dirty="0">
              <a:solidFill>
                <a:schemeClr val="bg2"/>
              </a:solidFill>
              <a:latin typeface="Times New Roman" panose="02020603050405020304" pitchFamily="18" charset="0"/>
              <a:cs typeface="Times New Roman" panose="02020603050405020304" pitchFamily="18" charset="0"/>
            </a:endParaRPr>
          </a:p>
          <a:p>
            <a:pPr algn="just"/>
            <a:r>
              <a:rPr lang="fr-FR" dirty="0">
                <a:solidFill>
                  <a:schemeClr val="bg2"/>
                </a:solidFill>
                <a:latin typeface="Times New Roman" panose="02020603050405020304" pitchFamily="18" charset="0"/>
                <a:cs typeface="Times New Roman" panose="02020603050405020304" pitchFamily="18" charset="0"/>
              </a:rPr>
              <a:t>La veuve de </a:t>
            </a:r>
            <a:r>
              <a:rPr lang="fr-FR" dirty="0" err="1">
                <a:solidFill>
                  <a:schemeClr val="bg2"/>
                </a:solidFill>
                <a:latin typeface="Times New Roman" panose="02020603050405020304" pitchFamily="18" charset="0"/>
                <a:cs typeface="Times New Roman" panose="02020603050405020304" pitchFamily="18" charset="0"/>
              </a:rPr>
              <a:t>Sarepta</a:t>
            </a:r>
            <a:r>
              <a:rPr lang="fr-FR" dirty="0">
                <a:solidFill>
                  <a:schemeClr val="bg2"/>
                </a:solidFill>
                <a:latin typeface="Times New Roman" panose="02020603050405020304" pitchFamily="18" charset="0"/>
                <a:cs typeface="Times New Roman" panose="02020603050405020304" pitchFamily="18" charset="0"/>
              </a:rPr>
              <a:t> reçoit en abondance comme la veuve de l'Évangile reçoit la louange de Jésus. Ces deux veuves sont très proches. </a:t>
            </a:r>
            <a:endParaRPr lang="en-GB" dirty="0">
              <a:solidFill>
                <a:schemeClr val="bg2"/>
              </a:solidFill>
              <a:latin typeface="Times New Roman" panose="02020603050405020304" pitchFamily="18" charset="0"/>
              <a:cs typeface="Times New Roman" panose="02020603050405020304" pitchFamily="18" charset="0"/>
            </a:endParaRPr>
          </a:p>
          <a:p>
            <a:endParaRPr lang="it-IT" dirty="0"/>
          </a:p>
        </p:txBody>
      </p:sp>
      <p:sp>
        <p:nvSpPr>
          <p:cNvPr id="3" name="Segnaposto contenuto 2"/>
          <p:cNvSpPr>
            <a:spLocks noGrp="1"/>
          </p:cNvSpPr>
          <p:nvPr>
            <p:ph sz="quarter" idx="14"/>
          </p:nvPr>
        </p:nvSpPr>
        <p:spPr>
          <a:xfrm>
            <a:off x="4800599" y="1600200"/>
            <a:ext cx="3854513" cy="4114800"/>
          </a:xfrm>
        </p:spPr>
        <p:txBody>
          <a:bodyPr/>
          <a:lstStyle/>
          <a:p>
            <a:pPr algn="just"/>
            <a:r>
              <a:rPr lang="fr-FR" dirty="0">
                <a:solidFill>
                  <a:schemeClr val="bg2"/>
                </a:solidFill>
                <a:latin typeface="Times New Roman" panose="02020603050405020304" pitchFamily="18" charset="0"/>
                <a:cs typeface="Times New Roman" panose="02020603050405020304" pitchFamily="18" charset="0"/>
              </a:rPr>
              <a:t>Marie Balmary analyse un autre don, celui de Caïn.</a:t>
            </a:r>
            <a:endParaRPr lang="en-GB" dirty="0">
              <a:solidFill>
                <a:schemeClr val="bg2"/>
              </a:solidFill>
              <a:latin typeface="Times New Roman" panose="02020603050405020304" pitchFamily="18" charset="0"/>
              <a:cs typeface="Times New Roman" panose="02020603050405020304" pitchFamily="18" charset="0"/>
            </a:endParaRPr>
          </a:p>
          <a:p>
            <a:pPr marL="0" indent="0">
              <a:buNone/>
            </a:pPr>
            <a:r>
              <a:rPr lang="fr-FR" dirty="0">
                <a:solidFill>
                  <a:schemeClr val="bg2"/>
                </a:solidFill>
                <a:latin typeface="Times New Roman" panose="02020603050405020304" pitchFamily="18" charset="0"/>
                <a:cs typeface="Times New Roman" panose="02020603050405020304" pitchFamily="18" charset="0"/>
              </a:rPr>
              <a:t>« [...] Abel offre ce qui est à lui, il apporte des aînés de </a:t>
            </a:r>
            <a:r>
              <a:rPr lang="fr-FR" i="1" dirty="0">
                <a:solidFill>
                  <a:schemeClr val="bg2"/>
                </a:solidFill>
                <a:latin typeface="Times New Roman" panose="02020603050405020304" pitchFamily="18" charset="0"/>
                <a:cs typeface="Times New Roman" panose="02020603050405020304" pitchFamily="18" charset="0"/>
              </a:rPr>
              <a:t>son </a:t>
            </a:r>
            <a:r>
              <a:rPr lang="fr-FR" dirty="0">
                <a:solidFill>
                  <a:schemeClr val="bg2"/>
                </a:solidFill>
                <a:latin typeface="Times New Roman" panose="02020603050405020304" pitchFamily="18" charset="0"/>
                <a:cs typeface="Times New Roman" panose="02020603050405020304" pitchFamily="18" charset="0"/>
              </a:rPr>
              <a:t>troupeau et leur graisse. C'est le sien, ce troupeau. Tandis que Caïn offre ce qui n'est pas à lui. Il apporte des fruits de la terre. Ce ne sont ni ses fruits, ni sa terre. Contrairement à son frère, </a:t>
            </a:r>
            <a:r>
              <a:rPr lang="fr-FR" i="1" dirty="0">
                <a:solidFill>
                  <a:schemeClr val="bg2"/>
                </a:solidFill>
                <a:latin typeface="Times New Roman" panose="02020603050405020304" pitchFamily="18" charset="0"/>
                <a:cs typeface="Times New Roman" panose="02020603050405020304" pitchFamily="18" charset="0"/>
              </a:rPr>
              <a:t>Caïn n'est pas présent lui-même dans son offrande.</a:t>
            </a:r>
            <a:r>
              <a:rPr lang="fr-FR" dirty="0">
                <a:solidFill>
                  <a:schemeClr val="bg2"/>
                </a:solidFill>
                <a:latin typeface="Times New Roman" panose="02020603050405020304" pitchFamily="18" charset="0"/>
                <a:cs typeface="Times New Roman" panose="02020603050405020304" pitchFamily="18" charset="0"/>
              </a:rPr>
              <a:t>» </a:t>
            </a:r>
            <a:br>
              <a:rPr lang="fr-FR" dirty="0">
                <a:solidFill>
                  <a:schemeClr val="bg2"/>
                </a:solidFill>
                <a:latin typeface="Times New Roman" panose="02020603050405020304" pitchFamily="18" charset="0"/>
                <a:cs typeface="Times New Roman" panose="02020603050405020304" pitchFamily="18" charset="0"/>
              </a:rPr>
            </a:br>
            <a:r>
              <a:rPr lang="fr-FR" dirty="0">
                <a:solidFill>
                  <a:schemeClr val="bg2"/>
                </a:solidFill>
                <a:latin typeface="Times New Roman" panose="02020603050405020304" pitchFamily="18" charset="0"/>
                <a:cs typeface="Times New Roman" panose="02020603050405020304" pitchFamily="18" charset="0"/>
              </a:rPr>
              <a:t>Marie Balmary, </a:t>
            </a:r>
            <a:r>
              <a:rPr lang="fr-FR" i="1" dirty="0">
                <a:solidFill>
                  <a:schemeClr val="bg2"/>
                </a:solidFill>
                <a:latin typeface="Times New Roman" panose="02020603050405020304" pitchFamily="18" charset="0"/>
                <a:cs typeface="Times New Roman" panose="02020603050405020304" pitchFamily="18" charset="0"/>
              </a:rPr>
              <a:t>Abel ou la traversée de l'Eden, </a:t>
            </a:r>
            <a:r>
              <a:rPr lang="fr-FR" dirty="0">
                <a:solidFill>
                  <a:schemeClr val="bg2"/>
                </a:solidFill>
                <a:latin typeface="Times New Roman" panose="02020603050405020304" pitchFamily="18" charset="0"/>
                <a:cs typeface="Times New Roman" panose="02020603050405020304" pitchFamily="18" charset="0"/>
              </a:rPr>
              <a:t>page 115</a:t>
            </a:r>
            <a:r>
              <a:rPr lang="en-GB" dirty="0">
                <a:solidFill>
                  <a:schemeClr val="bg2"/>
                </a:solidFill>
                <a:latin typeface="Times New Roman" panose="02020603050405020304" pitchFamily="18" charset="0"/>
                <a:cs typeface="Times New Roman" panose="02020603050405020304" pitchFamily="18" charset="0"/>
              </a:rPr>
              <a:t> </a:t>
            </a:r>
            <a:endParaRPr lang="it-IT" dirty="0">
              <a:solidFill>
                <a:schemeClr val="bg2"/>
              </a:solidFill>
              <a:latin typeface="Times New Roman" panose="02020603050405020304" pitchFamily="18" charset="0"/>
              <a:cs typeface="Times New Roman" panose="02020603050405020304" pitchFamily="18" charset="0"/>
            </a:endParaRPr>
          </a:p>
        </p:txBody>
      </p:sp>
      <p:sp>
        <p:nvSpPr>
          <p:cNvPr id="4" name="Titolo 3"/>
          <p:cNvSpPr>
            <a:spLocks noGrp="1"/>
          </p:cNvSpPr>
          <p:nvPr>
            <p:ph type="title"/>
          </p:nvPr>
        </p:nvSpPr>
        <p:spPr>
          <a:xfrm>
            <a:off x="609600" y="274638"/>
            <a:ext cx="8045513" cy="603548"/>
          </a:xfrm>
        </p:spPr>
        <p:txBody>
          <a:bodyPr/>
          <a:lstStyle/>
          <a:p>
            <a:r>
              <a:rPr lang="it-IT" dirty="0">
                <a:solidFill>
                  <a:schemeClr val="bg2"/>
                </a:solidFill>
              </a:rPr>
              <a:t>RapprochementS avec la veuve de sarepta</a:t>
            </a:r>
          </a:p>
        </p:txBody>
      </p:sp>
    </p:spTree>
    <p:extLst>
      <p:ext uri="{BB962C8B-B14F-4D97-AF65-F5344CB8AC3E}">
        <p14:creationId xmlns:p14="http://schemas.microsoft.com/office/powerpoint/2010/main" val="39283492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contenuto 1"/>
          <p:cNvSpPr>
            <a:spLocks noGrp="1"/>
          </p:cNvSpPr>
          <p:nvPr>
            <p:ph sz="quarter" idx="13"/>
          </p:nvPr>
        </p:nvSpPr>
        <p:spPr/>
        <p:txBody>
          <a:bodyPr/>
          <a:lstStyle/>
          <a:p>
            <a:pPr algn="just"/>
            <a:r>
              <a:rPr lang="fr-FR" dirty="0">
                <a:solidFill>
                  <a:schemeClr val="bg2"/>
                </a:solidFill>
                <a:latin typeface="Times New Roman" panose="02020603050405020304" pitchFamily="18" charset="0"/>
                <a:cs typeface="Times New Roman" panose="02020603050405020304" pitchFamily="18" charset="0"/>
              </a:rPr>
              <a:t>Dieu refuse l'offrande de Caïn car ce dernier n'est</a:t>
            </a:r>
            <a:r>
              <a:rPr lang="en-GB" dirty="0">
                <a:solidFill>
                  <a:schemeClr val="bg2"/>
                </a:solidFill>
                <a:latin typeface="Times New Roman" panose="02020603050405020304" pitchFamily="18" charset="0"/>
                <a:cs typeface="Times New Roman" panose="02020603050405020304" pitchFamily="18" charset="0"/>
              </a:rPr>
              <a:t> </a:t>
            </a:r>
            <a:r>
              <a:rPr lang="fr-FR" dirty="0">
                <a:solidFill>
                  <a:schemeClr val="bg2"/>
                </a:solidFill>
                <a:latin typeface="Times New Roman" panose="02020603050405020304" pitchFamily="18" charset="0"/>
                <a:cs typeface="Times New Roman" panose="02020603050405020304" pitchFamily="18" charset="0"/>
              </a:rPr>
              <a:t>pas présent lui-même dans son offrande. </a:t>
            </a:r>
          </a:p>
          <a:p>
            <a:pPr algn="just"/>
            <a:r>
              <a:rPr lang="fr-FR" dirty="0">
                <a:solidFill>
                  <a:schemeClr val="bg2"/>
                </a:solidFill>
                <a:latin typeface="Times New Roman" panose="02020603050405020304" pitchFamily="18" charset="0"/>
                <a:cs typeface="Times New Roman" panose="02020603050405020304" pitchFamily="18" charset="0"/>
              </a:rPr>
              <a:t>En effet, si Abel s'implique dans ce don, </a:t>
            </a:r>
            <a:r>
              <a:rPr lang="fr-FR" dirty="0" err="1">
                <a:solidFill>
                  <a:schemeClr val="bg2"/>
                </a:solidFill>
                <a:latin typeface="Times New Roman" panose="02020603050405020304" pitchFamily="18" charset="0"/>
                <a:cs typeface="Times New Roman" panose="02020603050405020304" pitchFamily="18" charset="0"/>
              </a:rPr>
              <a:t>Cain</a:t>
            </a:r>
            <a:r>
              <a:rPr lang="fr-FR" dirty="0">
                <a:solidFill>
                  <a:schemeClr val="bg2"/>
                </a:solidFill>
                <a:latin typeface="Times New Roman" panose="02020603050405020304" pitchFamily="18" charset="0"/>
                <a:cs typeface="Times New Roman" panose="02020603050405020304" pitchFamily="18" charset="0"/>
              </a:rPr>
              <a:t>, quant à lui, reste extérieur. </a:t>
            </a:r>
          </a:p>
          <a:p>
            <a:pPr algn="just"/>
            <a:r>
              <a:rPr lang="fr-FR" dirty="0">
                <a:solidFill>
                  <a:schemeClr val="bg2"/>
                </a:solidFill>
                <a:latin typeface="Times New Roman" panose="02020603050405020304" pitchFamily="18" charset="0"/>
                <a:cs typeface="Times New Roman" panose="02020603050405020304" pitchFamily="18" charset="0"/>
              </a:rPr>
              <a:t>Donner à Dieu, c'est se donner soi-même.</a:t>
            </a:r>
            <a:endParaRPr lang="en-GB" dirty="0">
              <a:solidFill>
                <a:schemeClr val="bg2"/>
              </a:solidFill>
              <a:latin typeface="Times New Roman" panose="02020603050405020304" pitchFamily="18" charset="0"/>
              <a:cs typeface="Times New Roman" panose="02020603050405020304" pitchFamily="18" charset="0"/>
            </a:endParaRPr>
          </a:p>
          <a:p>
            <a:endParaRPr lang="en-GB" dirty="0">
              <a:solidFill>
                <a:schemeClr val="bg2"/>
              </a:solidFill>
              <a:latin typeface="Times New Roman" panose="02020603050405020304" pitchFamily="18" charset="0"/>
              <a:cs typeface="Times New Roman" panose="02020603050405020304" pitchFamily="18" charset="0"/>
            </a:endParaRPr>
          </a:p>
          <a:p>
            <a:endParaRPr lang="it-IT" dirty="0"/>
          </a:p>
        </p:txBody>
      </p:sp>
      <p:pic>
        <p:nvPicPr>
          <p:cNvPr id="6" name="Segnaposto contenuto 5"/>
          <p:cNvPicPr>
            <a:picLocks noGrp="1" noChangeAspect="1"/>
          </p:cNvPicPr>
          <p:nvPr>
            <p:ph sz="quarter" idx="14"/>
          </p:nvPr>
        </p:nvPicPr>
        <p:blipFill>
          <a:blip r:embed="rId2" cstate="screen">
            <a:extLst>
              <a:ext uri="{28A0092B-C50C-407E-A947-70E740481C1C}">
                <a14:useLocalDpi xmlns:a14="http://schemas.microsoft.com/office/drawing/2010/main"/>
              </a:ext>
            </a:extLst>
          </a:blip>
          <a:srcRect l="-5499" r="-5499"/>
          <a:stretch>
            <a:fillRect/>
          </a:stretch>
        </p:blipFill>
        <p:spPr/>
      </p:pic>
      <p:sp>
        <p:nvSpPr>
          <p:cNvPr id="4" name="Titolo 3"/>
          <p:cNvSpPr>
            <a:spLocks noGrp="1"/>
          </p:cNvSpPr>
          <p:nvPr>
            <p:ph type="title"/>
          </p:nvPr>
        </p:nvSpPr>
        <p:spPr>
          <a:xfrm>
            <a:off x="609600" y="274638"/>
            <a:ext cx="8170258" cy="753050"/>
          </a:xfrm>
        </p:spPr>
        <p:txBody>
          <a:bodyPr/>
          <a:lstStyle/>
          <a:p>
            <a:r>
              <a:rPr lang="it-IT" dirty="0">
                <a:solidFill>
                  <a:schemeClr val="bg2"/>
                </a:solidFill>
              </a:rPr>
              <a:t>Rapprochements  avec la veuve de sarepta</a:t>
            </a:r>
          </a:p>
        </p:txBody>
      </p:sp>
    </p:spTree>
    <p:extLst>
      <p:ext uri="{BB962C8B-B14F-4D97-AF65-F5344CB8AC3E}">
        <p14:creationId xmlns:p14="http://schemas.microsoft.com/office/powerpoint/2010/main" val="1905931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contenuto 1"/>
          <p:cNvSpPr>
            <a:spLocks noGrp="1"/>
          </p:cNvSpPr>
          <p:nvPr>
            <p:ph sz="quarter" idx="13"/>
          </p:nvPr>
        </p:nvSpPr>
        <p:spPr>
          <a:xfrm>
            <a:off x="609599" y="1600200"/>
            <a:ext cx="4623303" cy="4114800"/>
          </a:xfrm>
        </p:spPr>
        <p:txBody>
          <a:bodyPr>
            <a:normAutofit/>
          </a:bodyPr>
          <a:lstStyle/>
          <a:p>
            <a:r>
              <a:rPr lang="fr-FR" dirty="0">
                <a:solidFill>
                  <a:schemeClr val="bg2"/>
                </a:solidFill>
                <a:latin typeface="Times New Roman" panose="02020603050405020304" pitchFamily="18" charset="0"/>
                <a:cs typeface="Times New Roman" panose="02020603050405020304" pitchFamily="18" charset="0"/>
              </a:rPr>
              <a:t>Quelques rapprochements peuvent être trouvés avec Marc 14-15 :</a:t>
            </a:r>
            <a:endParaRPr lang="en-GB" dirty="0">
              <a:solidFill>
                <a:schemeClr val="bg2"/>
              </a:solidFill>
              <a:latin typeface="Times New Roman" panose="02020603050405020304" pitchFamily="18" charset="0"/>
              <a:cs typeface="Times New Roman" panose="02020603050405020304" pitchFamily="18" charset="0"/>
            </a:endParaRPr>
          </a:p>
          <a:p>
            <a:pPr lvl="1"/>
            <a:r>
              <a:rPr lang="fr-FR" dirty="0">
                <a:solidFill>
                  <a:schemeClr val="bg2"/>
                </a:solidFill>
                <a:latin typeface="Times New Roman" panose="02020603050405020304" pitchFamily="18" charset="0"/>
                <a:cs typeface="Times New Roman" panose="02020603050405020304" pitchFamily="18" charset="0"/>
              </a:rPr>
              <a:t>Jésus est dépouillé de ses vêtements. /</a:t>
            </a:r>
            <a:br>
              <a:rPr lang="fr-FR" dirty="0">
                <a:solidFill>
                  <a:schemeClr val="bg2"/>
                </a:solidFill>
                <a:latin typeface="Times New Roman" panose="02020603050405020304" pitchFamily="18" charset="0"/>
                <a:cs typeface="Times New Roman" panose="02020603050405020304" pitchFamily="18" charset="0"/>
              </a:rPr>
            </a:br>
            <a:r>
              <a:rPr lang="fr-FR" dirty="0">
                <a:solidFill>
                  <a:schemeClr val="bg2"/>
                </a:solidFill>
                <a:latin typeface="Times New Roman" panose="02020603050405020304" pitchFamily="18" charset="0"/>
                <a:cs typeface="Times New Roman" panose="02020603050405020304" pitchFamily="18" charset="0"/>
              </a:rPr>
              <a:t>Les scribes se pavanent en longues robes.</a:t>
            </a:r>
            <a:endParaRPr lang="en-GB" dirty="0">
              <a:solidFill>
                <a:schemeClr val="bg2"/>
              </a:solidFill>
              <a:latin typeface="Times New Roman" panose="02020603050405020304" pitchFamily="18" charset="0"/>
              <a:cs typeface="Times New Roman" panose="02020603050405020304" pitchFamily="18" charset="0"/>
            </a:endParaRPr>
          </a:p>
          <a:p>
            <a:pPr lvl="1"/>
            <a:r>
              <a:rPr lang="fr-FR" dirty="0">
                <a:solidFill>
                  <a:schemeClr val="bg2"/>
                </a:solidFill>
                <a:latin typeface="Times New Roman" panose="02020603050405020304" pitchFamily="18" charset="0"/>
                <a:cs typeface="Times New Roman" panose="02020603050405020304" pitchFamily="18" charset="0"/>
              </a:rPr>
              <a:t>Jésus est condamné car il a annoncé qu'il reconstruirait le Temple en trois jours. /</a:t>
            </a:r>
            <a:br>
              <a:rPr lang="fr-FR" dirty="0">
                <a:solidFill>
                  <a:schemeClr val="bg2"/>
                </a:solidFill>
                <a:latin typeface="Times New Roman" panose="02020603050405020304" pitchFamily="18" charset="0"/>
                <a:cs typeface="Times New Roman" panose="02020603050405020304" pitchFamily="18" charset="0"/>
              </a:rPr>
            </a:br>
            <a:r>
              <a:rPr lang="fr-FR" dirty="0">
                <a:solidFill>
                  <a:schemeClr val="bg2"/>
                </a:solidFill>
                <a:latin typeface="Times New Roman" panose="02020603050405020304" pitchFamily="18" charset="0"/>
                <a:cs typeface="Times New Roman" panose="02020603050405020304" pitchFamily="18" charset="0"/>
              </a:rPr>
              <a:t>La destruction du Temple est annoncée, Marc 14, 58.</a:t>
            </a:r>
            <a:endParaRPr lang="en-GB" dirty="0">
              <a:solidFill>
                <a:schemeClr val="bg2"/>
              </a:solidFill>
              <a:latin typeface="Times New Roman" panose="02020603050405020304" pitchFamily="18" charset="0"/>
              <a:cs typeface="Times New Roman" panose="02020603050405020304" pitchFamily="18" charset="0"/>
            </a:endParaRPr>
          </a:p>
          <a:p>
            <a:pPr lvl="1"/>
            <a:r>
              <a:rPr lang="fr-FR" dirty="0">
                <a:solidFill>
                  <a:schemeClr val="bg2"/>
                </a:solidFill>
                <a:latin typeface="Times New Roman" panose="02020603050405020304" pitchFamily="18" charset="0"/>
                <a:cs typeface="Times New Roman" panose="02020603050405020304" pitchFamily="18" charset="0"/>
              </a:rPr>
              <a:t>Jésus donne sa vie pour la multitude. / La veuve donne sa vie entière.</a:t>
            </a:r>
            <a:endParaRPr lang="en-GB" dirty="0">
              <a:solidFill>
                <a:schemeClr val="bg2"/>
              </a:solidFill>
              <a:latin typeface="Times New Roman" panose="02020603050405020304" pitchFamily="18" charset="0"/>
              <a:cs typeface="Times New Roman" panose="02020603050405020304" pitchFamily="18" charset="0"/>
            </a:endParaRPr>
          </a:p>
          <a:p>
            <a:pPr lvl="1"/>
            <a:r>
              <a:rPr lang="fr-FR" dirty="0">
                <a:solidFill>
                  <a:schemeClr val="bg2"/>
                </a:solidFill>
                <a:latin typeface="Times New Roman" panose="02020603050405020304" pitchFamily="18" charset="0"/>
                <a:cs typeface="Times New Roman" panose="02020603050405020304" pitchFamily="18" charset="0"/>
              </a:rPr>
              <a:t>Jésus s'offre en sacrifice. / </a:t>
            </a:r>
            <a:br>
              <a:rPr lang="fr-FR" dirty="0">
                <a:solidFill>
                  <a:schemeClr val="bg2"/>
                </a:solidFill>
                <a:latin typeface="Times New Roman" panose="02020603050405020304" pitchFamily="18" charset="0"/>
                <a:cs typeface="Times New Roman" panose="02020603050405020304" pitchFamily="18" charset="0"/>
              </a:rPr>
            </a:br>
            <a:r>
              <a:rPr lang="fr-FR" dirty="0">
                <a:solidFill>
                  <a:schemeClr val="bg2"/>
                </a:solidFill>
                <a:latin typeface="Times New Roman" panose="02020603050405020304" pitchFamily="18" charset="0"/>
                <a:cs typeface="Times New Roman" panose="02020603050405020304" pitchFamily="18" charset="0"/>
              </a:rPr>
              <a:t>Le trésor est dans le lieu du sacrifice.</a:t>
            </a:r>
            <a:endParaRPr lang="en-GB" dirty="0">
              <a:solidFill>
                <a:schemeClr val="bg2"/>
              </a:solidFill>
              <a:latin typeface="Times New Roman" panose="02020603050405020304" pitchFamily="18" charset="0"/>
              <a:cs typeface="Times New Roman" panose="02020603050405020304" pitchFamily="18" charset="0"/>
            </a:endParaRPr>
          </a:p>
          <a:p>
            <a:endParaRPr lang="en-GB" dirty="0">
              <a:solidFill>
                <a:schemeClr val="bg2"/>
              </a:solidFill>
              <a:latin typeface="Times New Roman" panose="02020603050405020304" pitchFamily="18" charset="0"/>
              <a:cs typeface="Times New Roman" panose="02020603050405020304" pitchFamily="18" charset="0"/>
            </a:endParaRPr>
          </a:p>
          <a:p>
            <a:endParaRPr lang="it-IT" dirty="0"/>
          </a:p>
        </p:txBody>
      </p:sp>
      <p:sp>
        <p:nvSpPr>
          <p:cNvPr id="4" name="Titolo 3"/>
          <p:cNvSpPr>
            <a:spLocks noGrp="1"/>
          </p:cNvSpPr>
          <p:nvPr>
            <p:ph type="title"/>
          </p:nvPr>
        </p:nvSpPr>
        <p:spPr>
          <a:xfrm>
            <a:off x="609600" y="274638"/>
            <a:ext cx="8291639" cy="744958"/>
          </a:xfrm>
        </p:spPr>
        <p:txBody>
          <a:bodyPr/>
          <a:lstStyle/>
          <a:p>
            <a:r>
              <a:rPr lang="it-IT" dirty="0">
                <a:solidFill>
                  <a:schemeClr val="bg2"/>
                </a:solidFill>
              </a:rPr>
              <a:t>RapprochementS  avec la passion de jésus</a:t>
            </a:r>
          </a:p>
        </p:txBody>
      </p:sp>
      <p:pic>
        <p:nvPicPr>
          <p:cNvPr id="8" name="Image 7" descr="Une image contenant art, peinture, Arts visuels&#10;&#10;Description générée automatiquement">
            <a:extLst>
              <a:ext uri="{FF2B5EF4-FFF2-40B4-BE49-F238E27FC236}">
                <a16:creationId xmlns:a16="http://schemas.microsoft.com/office/drawing/2014/main" id="{58256903-FCA1-C7F4-5734-B6142C26D4C8}"/>
              </a:ext>
            </a:extLst>
          </p:cNvPr>
          <p:cNvPicPr>
            <a:picLocks noChangeAspect="1"/>
          </p:cNvPicPr>
          <p:nvPr/>
        </p:nvPicPr>
        <p:blipFill>
          <a:blip r:embed="rId2"/>
          <a:stretch>
            <a:fillRect/>
          </a:stretch>
        </p:blipFill>
        <p:spPr>
          <a:xfrm>
            <a:off x="5689457" y="2094807"/>
            <a:ext cx="3142292" cy="3006514"/>
          </a:xfrm>
          <a:prstGeom prst="rect">
            <a:avLst/>
          </a:prstGeom>
        </p:spPr>
      </p:pic>
    </p:spTree>
    <p:extLst>
      <p:ext uri="{BB962C8B-B14F-4D97-AF65-F5344CB8AC3E}">
        <p14:creationId xmlns:p14="http://schemas.microsoft.com/office/powerpoint/2010/main" val="38543738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7755802" cy="741362"/>
          </a:xfrm>
        </p:spPr>
        <p:txBody>
          <a:bodyPr/>
          <a:lstStyle/>
          <a:p>
            <a:r>
              <a:rPr lang="it-IT" dirty="0">
                <a:solidFill>
                  <a:schemeClr val="bg2"/>
                </a:solidFill>
              </a:rPr>
              <a:t>LECTURE CHRÉTIENNE POUR AUJOURD’HUI</a:t>
            </a:r>
          </a:p>
        </p:txBody>
      </p:sp>
      <p:sp>
        <p:nvSpPr>
          <p:cNvPr id="3" name="Segnaposto contenuto 2"/>
          <p:cNvSpPr>
            <a:spLocks noGrp="1"/>
          </p:cNvSpPr>
          <p:nvPr>
            <p:ph sz="quarter" idx="13"/>
          </p:nvPr>
        </p:nvSpPr>
        <p:spPr/>
        <p:txBody>
          <a:bodyPr>
            <a:normAutofit fontScale="92500"/>
          </a:bodyPr>
          <a:lstStyle/>
          <a:p>
            <a:pPr algn="just"/>
            <a:r>
              <a:rPr lang="fr-FR" dirty="0">
                <a:solidFill>
                  <a:schemeClr val="bg2"/>
                </a:solidFill>
                <a:latin typeface="Times New Roman" panose="02020603050405020304" pitchFamily="18" charset="0"/>
                <a:cs typeface="Times New Roman" panose="02020603050405020304" pitchFamily="18" charset="0"/>
              </a:rPr>
              <a:t>Dans le contexte du récit de l'obole de la veuve, Jésus monte vers Jérusalem. La polémique s'accentue contre lui. Il va vers sa mort. Au cœur de ce contexte dramatique, il redéfinit l'essentiel de la foi : « </a:t>
            </a:r>
            <a:r>
              <a:rPr lang="fr-FR" i="1" dirty="0">
                <a:solidFill>
                  <a:schemeClr val="bg2"/>
                </a:solidFill>
                <a:latin typeface="Times New Roman" panose="02020603050405020304" pitchFamily="18" charset="0"/>
                <a:cs typeface="Times New Roman" panose="02020603050405020304" pitchFamily="18" charset="0"/>
              </a:rPr>
              <a:t>Tu aimeras le Seigneur ton Dieu </a:t>
            </a:r>
            <a:r>
              <a:rPr lang="fr-FR" dirty="0">
                <a:solidFill>
                  <a:schemeClr val="bg2"/>
                </a:solidFill>
                <a:latin typeface="Times New Roman" panose="02020603050405020304" pitchFamily="18" charset="0"/>
                <a:cs typeface="Times New Roman" panose="02020603050405020304" pitchFamily="18" charset="0"/>
              </a:rPr>
              <a:t>».</a:t>
            </a:r>
            <a:br>
              <a:rPr lang="fr-FR" dirty="0">
                <a:solidFill>
                  <a:schemeClr val="bg2"/>
                </a:solidFill>
                <a:latin typeface="Times New Roman" panose="02020603050405020304" pitchFamily="18" charset="0"/>
                <a:cs typeface="Times New Roman" panose="02020603050405020304" pitchFamily="18" charset="0"/>
              </a:rPr>
            </a:br>
            <a:r>
              <a:rPr lang="fr-FR" dirty="0">
                <a:solidFill>
                  <a:schemeClr val="bg2"/>
                </a:solidFill>
                <a:latin typeface="Times New Roman" panose="02020603050405020304" pitchFamily="18" charset="0"/>
                <a:cs typeface="Times New Roman" panose="02020603050405020304" pitchFamily="18" charset="0"/>
              </a:rPr>
              <a:t> « </a:t>
            </a:r>
            <a:r>
              <a:rPr lang="fr-FR" i="1" dirty="0">
                <a:solidFill>
                  <a:schemeClr val="bg2"/>
                </a:solidFill>
                <a:latin typeface="Times New Roman" panose="02020603050405020304" pitchFamily="18" charset="0"/>
                <a:cs typeface="Times New Roman" panose="02020603050405020304" pitchFamily="18" charset="0"/>
              </a:rPr>
              <a:t>Aime et fais ce que tu veux</a:t>
            </a:r>
            <a:r>
              <a:rPr lang="fr-FR" dirty="0">
                <a:solidFill>
                  <a:schemeClr val="bg2"/>
                </a:solidFill>
                <a:latin typeface="Times New Roman" panose="02020603050405020304" pitchFamily="18" charset="0"/>
                <a:cs typeface="Times New Roman" panose="02020603050405020304" pitchFamily="18" charset="0"/>
              </a:rPr>
              <a:t> » dit saint Augustin. Le geste de la veuve se comprend dans ce contexte.</a:t>
            </a:r>
          </a:p>
          <a:p>
            <a:pPr algn="just"/>
            <a:r>
              <a:rPr lang="fr-FR" dirty="0">
                <a:solidFill>
                  <a:schemeClr val="bg2"/>
                </a:solidFill>
                <a:latin typeface="Times New Roman" panose="02020603050405020304" pitchFamily="18" charset="0"/>
                <a:cs typeface="Times New Roman" panose="02020603050405020304" pitchFamily="18" charset="0"/>
              </a:rPr>
              <a:t>Jésus ne condamne pas le don des riches, il ne donne pas non plus de leçons de morale. Il ne s'agit pas de condamner ni de louer la veuve, mais plutôt de changer de logique. Jésus invite chacun à déplacer son regard et à progresser d'un don à l'autre. Un petit don qui vaut tout, va devenir un seuil vers un autre don, qui est le don de soi, l'investissement de sa vie tout entière. </a:t>
            </a:r>
          </a:p>
          <a:p>
            <a:pPr algn="just"/>
            <a:r>
              <a:rPr lang="fr-FR" dirty="0">
                <a:solidFill>
                  <a:schemeClr val="bg2"/>
                </a:solidFill>
                <a:latin typeface="Times New Roman" panose="02020603050405020304" pitchFamily="18" charset="0"/>
                <a:cs typeface="Times New Roman" panose="02020603050405020304" pitchFamily="18" charset="0"/>
              </a:rPr>
              <a:t>La veuve, signe d'attente et d'espérance, accomplit un geste sans parole : un geste prophétique. Elle donne, elle a tout donné, tout ce qu'elle a pour vivre. Ce don évoque un autre don, celui du Christ qui donne sa vie. En ce sens, la veuve est figure de la passion. Elle est figure d'un autre don, celui du Christ. Une femme, figure du Christ ! Elle est aussi figure de l'Église qui n'a plus rien et attend son rédempteur, son sauveur.</a:t>
            </a:r>
            <a:r>
              <a:rPr lang="en-GB" dirty="0">
                <a:solidFill>
                  <a:schemeClr val="bg2"/>
                </a:solidFill>
                <a:latin typeface="Times New Roman" panose="02020603050405020304" pitchFamily="18" charset="0"/>
                <a:cs typeface="Times New Roman" panose="02020603050405020304" pitchFamily="18" charset="0"/>
              </a:rPr>
              <a:t> </a:t>
            </a:r>
          </a:p>
          <a:p>
            <a:endParaRPr lang="it-IT" dirty="0"/>
          </a:p>
        </p:txBody>
      </p:sp>
    </p:spTree>
    <p:extLst>
      <p:ext uri="{BB962C8B-B14F-4D97-AF65-F5344CB8AC3E}">
        <p14:creationId xmlns:p14="http://schemas.microsoft.com/office/powerpoint/2010/main" val="40115012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7924800" cy="585441"/>
          </a:xfrm>
        </p:spPr>
        <p:txBody>
          <a:bodyPr/>
          <a:lstStyle/>
          <a:p>
            <a:r>
              <a:rPr lang="it-IT" dirty="0">
                <a:solidFill>
                  <a:schemeClr val="bg2"/>
                </a:solidFill>
              </a:rPr>
              <a:t>LECTURE CHRÉTIENNE POUR AUJOURD’HUI</a:t>
            </a:r>
          </a:p>
        </p:txBody>
      </p:sp>
      <p:sp>
        <p:nvSpPr>
          <p:cNvPr id="3" name="Segnaposto contenuto 2"/>
          <p:cNvSpPr>
            <a:spLocks noGrp="1"/>
          </p:cNvSpPr>
          <p:nvPr>
            <p:ph sz="quarter" idx="13"/>
          </p:nvPr>
        </p:nvSpPr>
        <p:spPr/>
        <p:txBody>
          <a:bodyPr/>
          <a:lstStyle/>
          <a:p>
            <a:pPr algn="just"/>
            <a:r>
              <a:rPr lang="fr-FR" dirty="0">
                <a:solidFill>
                  <a:schemeClr val="bg2"/>
                </a:solidFill>
                <a:latin typeface="Times New Roman" panose="02020603050405020304" pitchFamily="18" charset="0"/>
                <a:cs typeface="Times New Roman" panose="02020603050405020304" pitchFamily="18" charset="0"/>
              </a:rPr>
              <a:t>Ces récits proposent une théologie du don. Quel est ce trésor dans lequel déposer sa vie, tout entière ? Déposer sa vie en Dieu, en celui qui donne le premier. Savoir reconnaître que c'est lui qui donne. Savoir en retour lui offrir ce qu'il donne.</a:t>
            </a:r>
            <a:endParaRPr lang="en-GB" dirty="0">
              <a:solidFill>
                <a:schemeClr val="bg2"/>
              </a:solidFill>
              <a:latin typeface="Times New Roman" panose="02020603050405020304" pitchFamily="18" charset="0"/>
              <a:cs typeface="Times New Roman" panose="02020603050405020304" pitchFamily="18" charset="0"/>
            </a:endParaRPr>
          </a:p>
          <a:p>
            <a:pPr algn="just"/>
            <a:r>
              <a:rPr lang="fr-FR" dirty="0">
                <a:solidFill>
                  <a:schemeClr val="bg2"/>
                </a:solidFill>
                <a:latin typeface="Times New Roman" panose="02020603050405020304" pitchFamily="18" charset="0"/>
                <a:cs typeface="Times New Roman" panose="02020603050405020304" pitchFamily="18" charset="0"/>
              </a:rPr>
              <a:t>Le Christ est allé jusqu'au bout de ce don. Il a donné sa vie, accepté le sacrifice, non pas le sacrifice comme on le pense habituellement, un peu volontariste ou masochiste. Son sacrifice est signe d'adhésion à Dieu. </a:t>
            </a:r>
          </a:p>
          <a:p>
            <a:pPr algn="just"/>
            <a:r>
              <a:rPr lang="fr-FR" dirty="0">
                <a:solidFill>
                  <a:schemeClr val="bg2"/>
                </a:solidFill>
                <a:latin typeface="Times New Roman" panose="02020603050405020304" pitchFamily="18" charset="0"/>
                <a:cs typeface="Times New Roman" panose="02020603050405020304" pitchFamily="18" charset="0"/>
              </a:rPr>
              <a:t>Adhérer à Dieu, c'est adhérer à la vie, à la vie plus forte que la mort. C'est, à la suite du Christ, offrir son humanité. </a:t>
            </a:r>
          </a:p>
          <a:p>
            <a:pPr algn="just"/>
            <a:r>
              <a:rPr lang="fr-FR" dirty="0">
                <a:solidFill>
                  <a:schemeClr val="bg2"/>
                </a:solidFill>
                <a:latin typeface="Times New Roman" panose="02020603050405020304" pitchFamily="18" charset="0"/>
                <a:cs typeface="Times New Roman" panose="02020603050405020304" pitchFamily="18" charset="0"/>
              </a:rPr>
              <a:t>C'est parce que je reconnais que tout me vient de Dieu que je peux à mon tour donner et me donner !</a:t>
            </a:r>
            <a:endParaRPr lang="en-GB" dirty="0">
              <a:solidFill>
                <a:schemeClr val="bg2"/>
              </a:solidFill>
              <a:latin typeface="Times New Roman" panose="02020603050405020304" pitchFamily="18" charset="0"/>
              <a:cs typeface="Times New Roman" panose="02020603050405020304" pitchFamily="18" charset="0"/>
            </a:endParaRPr>
          </a:p>
          <a:p>
            <a:endParaRPr lang="it-IT" dirty="0"/>
          </a:p>
        </p:txBody>
      </p:sp>
    </p:spTree>
    <p:extLst>
      <p:ext uri="{BB962C8B-B14F-4D97-AF65-F5344CB8AC3E}">
        <p14:creationId xmlns:p14="http://schemas.microsoft.com/office/powerpoint/2010/main" val="33615763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solidFill>
                  <a:schemeClr val="bg2"/>
                </a:solidFill>
              </a:rPr>
              <a:t>LES TEXTES DE RÉFÉRENCE</a:t>
            </a:r>
          </a:p>
        </p:txBody>
      </p:sp>
      <p:sp>
        <p:nvSpPr>
          <p:cNvPr id="3" name="Segnaposto testo 2"/>
          <p:cNvSpPr>
            <a:spLocks noGrp="1"/>
          </p:cNvSpPr>
          <p:nvPr>
            <p:ph type="body" idx="1"/>
          </p:nvPr>
        </p:nvSpPr>
        <p:spPr/>
        <p:txBody>
          <a:bodyPr/>
          <a:lstStyle/>
          <a:p>
            <a:r>
              <a:rPr lang="it-IT" dirty="0"/>
              <a:t>MODULE “DONNER”</a:t>
            </a:r>
          </a:p>
        </p:txBody>
      </p:sp>
    </p:spTree>
    <p:extLst>
      <p:ext uri="{BB962C8B-B14F-4D97-AF65-F5344CB8AC3E}">
        <p14:creationId xmlns:p14="http://schemas.microsoft.com/office/powerpoint/2010/main" val="37832069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7924800" cy="419629"/>
          </a:xfrm>
        </p:spPr>
        <p:txBody>
          <a:bodyPr/>
          <a:lstStyle/>
          <a:p>
            <a:r>
              <a:rPr lang="it-IT" dirty="0">
                <a:solidFill>
                  <a:schemeClr val="bg2"/>
                </a:solidFill>
              </a:rPr>
              <a:t>LA VEUVE DE SAREPTA 1 ROIS 17, 1-24</a:t>
            </a:r>
          </a:p>
        </p:txBody>
      </p:sp>
      <p:sp>
        <p:nvSpPr>
          <p:cNvPr id="3" name="Segnaposto contenuto 2"/>
          <p:cNvSpPr>
            <a:spLocks noGrp="1"/>
          </p:cNvSpPr>
          <p:nvPr>
            <p:ph sz="quarter" idx="13"/>
          </p:nvPr>
        </p:nvSpPr>
        <p:spPr>
          <a:xfrm>
            <a:off x="410633" y="1007533"/>
            <a:ext cx="8322733" cy="5494867"/>
          </a:xfrm>
        </p:spPr>
        <p:txBody>
          <a:bodyPr>
            <a:normAutofit fontScale="55000" lnSpcReduction="20000"/>
          </a:bodyPr>
          <a:lstStyle/>
          <a:p>
            <a:pPr marL="0" indent="0">
              <a:buNone/>
            </a:pPr>
            <a:r>
              <a:rPr lang="fr-FR" sz="2200" dirty="0">
                <a:solidFill>
                  <a:schemeClr val="bg2"/>
                </a:solidFill>
                <a:latin typeface="Times New Roman" panose="02020603050405020304" pitchFamily="18" charset="0"/>
                <a:cs typeface="Times New Roman" panose="02020603050405020304" pitchFamily="18" charset="0"/>
              </a:rPr>
              <a:t>01 Le prophète Élie, de </a:t>
            </a:r>
            <a:r>
              <a:rPr lang="fr-FR" sz="2200" dirty="0" err="1">
                <a:solidFill>
                  <a:schemeClr val="bg2"/>
                </a:solidFill>
                <a:latin typeface="Times New Roman" panose="02020603050405020304" pitchFamily="18" charset="0"/>
                <a:cs typeface="Times New Roman" panose="02020603050405020304" pitchFamily="18" charset="0"/>
              </a:rPr>
              <a:t>Tisbé</a:t>
            </a:r>
            <a:r>
              <a:rPr lang="fr-FR" sz="2200" dirty="0">
                <a:solidFill>
                  <a:schemeClr val="bg2"/>
                </a:solidFill>
                <a:latin typeface="Times New Roman" panose="02020603050405020304" pitchFamily="18" charset="0"/>
                <a:cs typeface="Times New Roman" panose="02020603050405020304" pitchFamily="18" charset="0"/>
              </a:rPr>
              <a:t> en Galaad, dit au roi Acab : « Par le serviteur, pendant plusieurs années il n'y aura pas de rosée ni de pluie, à moins que j'en donne l'ordre. » </a:t>
            </a:r>
            <a:br>
              <a:rPr lang="fr-FR" sz="2200" dirty="0">
                <a:solidFill>
                  <a:schemeClr val="bg2"/>
                </a:solidFill>
                <a:latin typeface="Times New Roman" panose="02020603050405020304" pitchFamily="18" charset="0"/>
                <a:cs typeface="Times New Roman" panose="02020603050405020304" pitchFamily="18" charset="0"/>
              </a:rPr>
            </a:br>
            <a:r>
              <a:rPr lang="fr-FR" sz="2200" dirty="0">
                <a:solidFill>
                  <a:schemeClr val="bg2"/>
                </a:solidFill>
                <a:latin typeface="Times New Roman" panose="02020603050405020304" pitchFamily="18" charset="0"/>
                <a:cs typeface="Times New Roman" panose="02020603050405020304" pitchFamily="18" charset="0"/>
              </a:rPr>
              <a:t>02 La parole du Seigneur lui fut adressée : </a:t>
            </a:r>
            <a:br>
              <a:rPr lang="fr-FR" sz="2200" dirty="0">
                <a:solidFill>
                  <a:schemeClr val="bg2"/>
                </a:solidFill>
                <a:latin typeface="Times New Roman" panose="02020603050405020304" pitchFamily="18" charset="0"/>
                <a:cs typeface="Times New Roman" panose="02020603050405020304" pitchFamily="18" charset="0"/>
              </a:rPr>
            </a:br>
            <a:r>
              <a:rPr lang="fr-FR" sz="2200" dirty="0">
                <a:solidFill>
                  <a:schemeClr val="bg2"/>
                </a:solidFill>
                <a:latin typeface="Times New Roman" panose="02020603050405020304" pitchFamily="18" charset="0"/>
                <a:cs typeface="Times New Roman" panose="02020603050405020304" pitchFamily="18" charset="0"/>
              </a:rPr>
              <a:t>03 « Va-t'en d'ici, dirige-toi vers l'est, et </a:t>
            </a:r>
            <a:r>
              <a:rPr lang="fr-FR" sz="2200" dirty="0" err="1">
                <a:solidFill>
                  <a:schemeClr val="bg2"/>
                </a:solidFill>
                <a:latin typeface="Times New Roman" panose="02020603050405020304" pitchFamily="18" charset="0"/>
                <a:cs typeface="Times New Roman" panose="02020603050405020304" pitchFamily="18" charset="0"/>
              </a:rPr>
              <a:t>cache-toi</a:t>
            </a:r>
            <a:r>
              <a:rPr lang="fr-FR" sz="2200" dirty="0">
                <a:solidFill>
                  <a:schemeClr val="bg2"/>
                </a:solidFill>
                <a:latin typeface="Times New Roman" panose="02020603050405020304" pitchFamily="18" charset="0"/>
                <a:cs typeface="Times New Roman" panose="02020603050405020304" pitchFamily="18" charset="0"/>
              </a:rPr>
              <a:t> près du torrent de </a:t>
            </a:r>
            <a:r>
              <a:rPr lang="fr-FR" sz="2200" dirty="0" err="1">
                <a:solidFill>
                  <a:schemeClr val="bg2"/>
                </a:solidFill>
                <a:latin typeface="Times New Roman" panose="02020603050405020304" pitchFamily="18" charset="0"/>
                <a:cs typeface="Times New Roman" panose="02020603050405020304" pitchFamily="18" charset="0"/>
              </a:rPr>
              <a:t>Kérith</a:t>
            </a:r>
            <a:r>
              <a:rPr lang="fr-FR" sz="2200" dirty="0">
                <a:solidFill>
                  <a:schemeClr val="bg2"/>
                </a:solidFill>
                <a:latin typeface="Times New Roman" panose="02020603050405020304" pitchFamily="18" charset="0"/>
                <a:cs typeface="Times New Roman" panose="02020603050405020304" pitchFamily="18" charset="0"/>
              </a:rPr>
              <a:t>, qui se jette dans le Jourdain.</a:t>
            </a:r>
            <a:br>
              <a:rPr lang="fr-FR" sz="2200" dirty="0">
                <a:solidFill>
                  <a:schemeClr val="bg2"/>
                </a:solidFill>
                <a:latin typeface="Times New Roman" panose="02020603050405020304" pitchFamily="18" charset="0"/>
                <a:cs typeface="Times New Roman" panose="02020603050405020304" pitchFamily="18" charset="0"/>
              </a:rPr>
            </a:br>
            <a:r>
              <a:rPr lang="fr-FR" sz="2200" dirty="0">
                <a:solidFill>
                  <a:schemeClr val="bg2"/>
                </a:solidFill>
                <a:latin typeface="Times New Roman" panose="02020603050405020304" pitchFamily="18" charset="0"/>
                <a:cs typeface="Times New Roman" panose="02020603050405020304" pitchFamily="18" charset="0"/>
              </a:rPr>
              <a:t>04 Tu boiras au torrent, et j'ordonne aux corbeaux de t'apporter ta nourriture. » </a:t>
            </a:r>
            <a:br>
              <a:rPr lang="fr-FR" sz="2200" dirty="0">
                <a:solidFill>
                  <a:schemeClr val="bg2"/>
                </a:solidFill>
                <a:latin typeface="Times New Roman" panose="02020603050405020304" pitchFamily="18" charset="0"/>
                <a:cs typeface="Times New Roman" panose="02020603050405020304" pitchFamily="18" charset="0"/>
              </a:rPr>
            </a:br>
            <a:r>
              <a:rPr lang="fr-FR" sz="2200" dirty="0">
                <a:solidFill>
                  <a:schemeClr val="bg2"/>
                </a:solidFill>
                <a:latin typeface="Times New Roman" panose="02020603050405020304" pitchFamily="18" charset="0"/>
                <a:cs typeface="Times New Roman" panose="02020603050405020304" pitchFamily="18" charset="0"/>
              </a:rPr>
              <a:t>05 Le prophète fit ce que le Seigneur lui avait dit, et alla s'établir près du torrent de </a:t>
            </a:r>
            <a:r>
              <a:rPr lang="fr-FR" sz="2200" dirty="0" err="1">
                <a:solidFill>
                  <a:schemeClr val="bg2"/>
                </a:solidFill>
                <a:latin typeface="Times New Roman" panose="02020603050405020304" pitchFamily="18" charset="0"/>
                <a:cs typeface="Times New Roman" panose="02020603050405020304" pitchFamily="18" charset="0"/>
              </a:rPr>
              <a:t>Kérith</a:t>
            </a:r>
            <a:r>
              <a:rPr lang="fr-FR" sz="2200" dirty="0">
                <a:solidFill>
                  <a:schemeClr val="bg2"/>
                </a:solidFill>
                <a:latin typeface="Times New Roman" panose="02020603050405020304" pitchFamily="18" charset="0"/>
                <a:cs typeface="Times New Roman" panose="02020603050405020304" pitchFamily="18" charset="0"/>
              </a:rPr>
              <a:t>, qui se jette dans le Jourdain. </a:t>
            </a:r>
            <a:br>
              <a:rPr lang="fr-FR" sz="2200" dirty="0">
                <a:solidFill>
                  <a:schemeClr val="bg2"/>
                </a:solidFill>
                <a:latin typeface="Times New Roman" panose="02020603050405020304" pitchFamily="18" charset="0"/>
                <a:cs typeface="Times New Roman" panose="02020603050405020304" pitchFamily="18" charset="0"/>
              </a:rPr>
            </a:br>
            <a:r>
              <a:rPr lang="fr-FR" sz="2200" dirty="0">
                <a:solidFill>
                  <a:schemeClr val="bg2"/>
                </a:solidFill>
                <a:latin typeface="Times New Roman" panose="02020603050405020304" pitchFamily="18" charset="0"/>
                <a:cs typeface="Times New Roman" panose="02020603050405020304" pitchFamily="18" charset="0"/>
              </a:rPr>
              <a:t>06 Les corbeaux lui apportaient du pain et de la viande, matin et soir, et le prophète buvait au torrent. </a:t>
            </a:r>
            <a:br>
              <a:rPr lang="fr-FR" sz="2200" dirty="0">
                <a:solidFill>
                  <a:schemeClr val="bg2"/>
                </a:solidFill>
                <a:latin typeface="Times New Roman" panose="02020603050405020304" pitchFamily="18" charset="0"/>
                <a:cs typeface="Times New Roman" panose="02020603050405020304" pitchFamily="18" charset="0"/>
              </a:rPr>
            </a:br>
            <a:r>
              <a:rPr lang="fr-FR" sz="2200" dirty="0">
                <a:solidFill>
                  <a:schemeClr val="bg2"/>
                </a:solidFill>
                <a:latin typeface="Times New Roman" panose="02020603050405020304" pitchFamily="18" charset="0"/>
                <a:cs typeface="Times New Roman" panose="02020603050405020304" pitchFamily="18" charset="0"/>
              </a:rPr>
              <a:t>07 Au bout d'un certain temps, il ne tombait plus une goutte de pluie dans tout le pays, et le torrent finit par être à sec. </a:t>
            </a:r>
            <a:br>
              <a:rPr lang="fr-FR" sz="2200" dirty="0">
                <a:solidFill>
                  <a:schemeClr val="bg2"/>
                </a:solidFill>
                <a:latin typeface="Times New Roman" panose="02020603050405020304" pitchFamily="18" charset="0"/>
                <a:cs typeface="Times New Roman" panose="02020603050405020304" pitchFamily="18" charset="0"/>
              </a:rPr>
            </a:br>
            <a:r>
              <a:rPr lang="fr-FR" sz="2200" dirty="0">
                <a:solidFill>
                  <a:schemeClr val="bg2"/>
                </a:solidFill>
                <a:latin typeface="Times New Roman" panose="02020603050405020304" pitchFamily="18" charset="0"/>
                <a:cs typeface="Times New Roman" panose="02020603050405020304" pitchFamily="18" charset="0"/>
              </a:rPr>
              <a:t>08 Alors la parole du Seigneur lui fut adressée : </a:t>
            </a:r>
            <a:br>
              <a:rPr lang="fr-FR" sz="2200" dirty="0">
                <a:solidFill>
                  <a:schemeClr val="bg2"/>
                </a:solidFill>
                <a:latin typeface="Times New Roman" panose="02020603050405020304" pitchFamily="18" charset="0"/>
                <a:cs typeface="Times New Roman" panose="02020603050405020304" pitchFamily="18" charset="0"/>
              </a:rPr>
            </a:br>
            <a:r>
              <a:rPr lang="fr-FR" sz="2200" dirty="0">
                <a:solidFill>
                  <a:schemeClr val="bg2"/>
                </a:solidFill>
                <a:latin typeface="Times New Roman" panose="02020603050405020304" pitchFamily="18" charset="0"/>
                <a:cs typeface="Times New Roman" panose="02020603050405020304" pitchFamily="18" charset="0"/>
              </a:rPr>
              <a:t>09 « Lève-toi, va à Sarepta, dans le pays de Sidon ; tu y habiteras ; il y a là une veuve que j'ai chargée de te nourrir. » </a:t>
            </a:r>
            <a:br>
              <a:rPr lang="fr-FR" sz="2200" dirty="0">
                <a:solidFill>
                  <a:schemeClr val="bg2"/>
                </a:solidFill>
                <a:latin typeface="Times New Roman" panose="02020603050405020304" pitchFamily="18" charset="0"/>
                <a:cs typeface="Times New Roman" panose="02020603050405020304" pitchFamily="18" charset="0"/>
              </a:rPr>
            </a:br>
            <a:r>
              <a:rPr lang="fr-FR" sz="2200" dirty="0">
                <a:solidFill>
                  <a:schemeClr val="bg2"/>
                </a:solidFill>
                <a:latin typeface="Times New Roman" panose="02020603050405020304" pitchFamily="18" charset="0"/>
                <a:cs typeface="Times New Roman" panose="02020603050405020304" pitchFamily="18" charset="0"/>
              </a:rPr>
              <a:t>10 Le prophète Élie partit pour Sarepta, et il parvint à l'entrée de la ville. Une veuve ramassait du bois ; il l'appela et lui dit : « Veux-tu me puiser, avec ta cruche, un peu d'eau pour que je boive ? » </a:t>
            </a:r>
            <a:br>
              <a:rPr lang="fr-FR" sz="2200" dirty="0">
                <a:solidFill>
                  <a:schemeClr val="bg2"/>
                </a:solidFill>
                <a:latin typeface="Times New Roman" panose="02020603050405020304" pitchFamily="18" charset="0"/>
                <a:cs typeface="Times New Roman" panose="02020603050405020304" pitchFamily="18" charset="0"/>
              </a:rPr>
            </a:br>
            <a:r>
              <a:rPr lang="fr-FR" sz="2200" dirty="0">
                <a:solidFill>
                  <a:schemeClr val="bg2"/>
                </a:solidFill>
                <a:latin typeface="Times New Roman" panose="02020603050405020304" pitchFamily="18" charset="0"/>
                <a:cs typeface="Times New Roman" panose="02020603050405020304" pitchFamily="18" charset="0"/>
              </a:rPr>
              <a:t>11 Elle alla en puiser. Il lui dit encore : « Apporte-moi aussi un morceau de pain. » </a:t>
            </a:r>
            <a:br>
              <a:rPr lang="fr-FR" sz="2200" dirty="0">
                <a:solidFill>
                  <a:schemeClr val="bg2"/>
                </a:solidFill>
                <a:latin typeface="Times New Roman" panose="02020603050405020304" pitchFamily="18" charset="0"/>
                <a:cs typeface="Times New Roman" panose="02020603050405020304" pitchFamily="18" charset="0"/>
              </a:rPr>
            </a:br>
            <a:r>
              <a:rPr lang="fr-FR" sz="2200" dirty="0">
                <a:solidFill>
                  <a:schemeClr val="bg2"/>
                </a:solidFill>
                <a:latin typeface="Times New Roman" panose="02020603050405020304" pitchFamily="18" charset="0"/>
                <a:cs typeface="Times New Roman" panose="02020603050405020304" pitchFamily="18" charset="0"/>
              </a:rPr>
              <a:t>12 Elle répondit : « Je le jure par la vie du Seigneur ton Dieu : je n'ai pas de pain. J'ai seulement, dans une jarre, une poignée de farine, et un peu d'huile dans un vase. Je ramasse deux morceaux de bois, je rentre préparer pour moi et pour mon fils ce qui nous reste. Nous le mangerons, et puis nous mourrons. »</a:t>
            </a:r>
            <a:br>
              <a:rPr lang="en-GB" sz="2200" dirty="0">
                <a:solidFill>
                  <a:schemeClr val="bg2"/>
                </a:solidFill>
                <a:latin typeface="Times New Roman" panose="02020603050405020304" pitchFamily="18" charset="0"/>
                <a:cs typeface="Times New Roman" panose="02020603050405020304" pitchFamily="18" charset="0"/>
              </a:rPr>
            </a:br>
            <a:r>
              <a:rPr lang="fr-FR" sz="2200" dirty="0">
                <a:solidFill>
                  <a:schemeClr val="bg2"/>
                </a:solidFill>
                <a:latin typeface="Times New Roman" panose="02020603050405020304" pitchFamily="18" charset="0"/>
                <a:cs typeface="Times New Roman" panose="02020603050405020304" pitchFamily="18" charset="0"/>
              </a:rPr>
              <a:t>13 Élie lui dit alors : « N'aie pas peur, va, fais ce que tu as dit. Mais d'abord cuis-moi un petit pain et apporte-le moi, ensuite tu feras du pain pour toi et ton fils. </a:t>
            </a:r>
            <a:br>
              <a:rPr lang="fr-FR" sz="2200" dirty="0">
                <a:solidFill>
                  <a:schemeClr val="bg2"/>
                </a:solidFill>
                <a:latin typeface="Times New Roman" panose="02020603050405020304" pitchFamily="18" charset="0"/>
                <a:cs typeface="Times New Roman" panose="02020603050405020304" pitchFamily="18" charset="0"/>
              </a:rPr>
            </a:br>
            <a:r>
              <a:rPr lang="fr-FR" sz="2200" dirty="0">
                <a:solidFill>
                  <a:schemeClr val="bg2"/>
                </a:solidFill>
                <a:latin typeface="Times New Roman" panose="02020603050405020304" pitchFamily="18" charset="0"/>
                <a:cs typeface="Times New Roman" panose="02020603050405020304" pitchFamily="18" charset="0"/>
              </a:rPr>
              <a:t>14 Car ainsi parle le Seigneur, Dieu d'Israël : Jarre de farine point ne s'épuisera, vase d'huile point ne se videra, jusqu'au jour où le Seigneur donnera la pluie pour arroser la terre. » </a:t>
            </a:r>
            <a:br>
              <a:rPr lang="fr-FR" sz="2200" dirty="0">
                <a:solidFill>
                  <a:schemeClr val="bg2"/>
                </a:solidFill>
                <a:latin typeface="Times New Roman" panose="02020603050405020304" pitchFamily="18" charset="0"/>
                <a:cs typeface="Times New Roman" panose="02020603050405020304" pitchFamily="18" charset="0"/>
              </a:rPr>
            </a:br>
            <a:r>
              <a:rPr lang="fr-FR" sz="2200" dirty="0">
                <a:solidFill>
                  <a:schemeClr val="bg2"/>
                </a:solidFill>
                <a:latin typeface="Times New Roman" panose="02020603050405020304" pitchFamily="18" charset="0"/>
                <a:cs typeface="Times New Roman" panose="02020603050405020304" pitchFamily="18" charset="0"/>
              </a:rPr>
              <a:t>15 La femme alla faire ce qu'Élie lui avait demandé, et longtemps, le prophète, elle-même et son fils eurent à manger. </a:t>
            </a:r>
            <a:br>
              <a:rPr lang="fr-FR" sz="2200" dirty="0">
                <a:solidFill>
                  <a:schemeClr val="bg2"/>
                </a:solidFill>
                <a:latin typeface="Times New Roman" panose="02020603050405020304" pitchFamily="18" charset="0"/>
                <a:cs typeface="Times New Roman" panose="02020603050405020304" pitchFamily="18" charset="0"/>
              </a:rPr>
            </a:br>
            <a:r>
              <a:rPr lang="fr-FR" sz="2200" dirty="0">
                <a:solidFill>
                  <a:schemeClr val="bg2"/>
                </a:solidFill>
                <a:latin typeface="Times New Roman" panose="02020603050405020304" pitchFamily="18" charset="0"/>
                <a:cs typeface="Times New Roman" panose="02020603050405020304" pitchFamily="18" charset="0"/>
              </a:rPr>
              <a:t>16 Et la jarre de farine ne s'épuisa pas, et le vase d'huile ne se vida pas, ainsi que le Seigneur l'avait annoncé par la bouche d'Élie. </a:t>
            </a:r>
            <a:br>
              <a:rPr lang="fr-FR" sz="2200" dirty="0">
                <a:solidFill>
                  <a:schemeClr val="bg2"/>
                </a:solidFill>
                <a:latin typeface="Times New Roman" panose="02020603050405020304" pitchFamily="18" charset="0"/>
                <a:cs typeface="Times New Roman" panose="02020603050405020304" pitchFamily="18" charset="0"/>
              </a:rPr>
            </a:br>
            <a:r>
              <a:rPr lang="fr-FR" sz="2200" dirty="0">
                <a:solidFill>
                  <a:schemeClr val="bg2"/>
                </a:solidFill>
                <a:latin typeface="Times New Roman" panose="02020603050405020304" pitchFamily="18" charset="0"/>
                <a:cs typeface="Times New Roman" panose="02020603050405020304" pitchFamily="18" charset="0"/>
              </a:rPr>
              <a:t>17 Après cela, le fils de la femme chez qui habitait Élie tomba malade ; le mal fut si violent que l'enfant expira. </a:t>
            </a:r>
            <a:br>
              <a:rPr lang="fr-FR" sz="2200" dirty="0">
                <a:solidFill>
                  <a:schemeClr val="bg2"/>
                </a:solidFill>
                <a:latin typeface="Times New Roman" panose="02020603050405020304" pitchFamily="18" charset="0"/>
                <a:cs typeface="Times New Roman" panose="02020603050405020304" pitchFamily="18" charset="0"/>
              </a:rPr>
            </a:br>
            <a:r>
              <a:rPr lang="fr-FR" sz="2200" dirty="0">
                <a:solidFill>
                  <a:schemeClr val="bg2"/>
                </a:solidFill>
                <a:latin typeface="Times New Roman" panose="02020603050405020304" pitchFamily="18" charset="0"/>
                <a:cs typeface="Times New Roman" panose="02020603050405020304" pitchFamily="18" charset="0"/>
              </a:rPr>
              <a:t>18 Alors la femme dit à Élie : « Qu'est-ce que tu fais ici, homme de Dieu ? Tu es venu chez moi pour rappeler mes fautes et faire mourir mon fils ! » </a:t>
            </a:r>
            <a:br>
              <a:rPr lang="fr-FR" sz="2200" dirty="0">
                <a:solidFill>
                  <a:schemeClr val="bg2"/>
                </a:solidFill>
                <a:latin typeface="Times New Roman" panose="02020603050405020304" pitchFamily="18" charset="0"/>
                <a:cs typeface="Times New Roman" panose="02020603050405020304" pitchFamily="18" charset="0"/>
              </a:rPr>
            </a:br>
            <a:r>
              <a:rPr lang="fr-FR" sz="2200" dirty="0">
                <a:solidFill>
                  <a:schemeClr val="bg2"/>
                </a:solidFill>
                <a:latin typeface="Times New Roman" panose="02020603050405020304" pitchFamily="18" charset="0"/>
                <a:cs typeface="Times New Roman" panose="02020603050405020304" pitchFamily="18" charset="0"/>
              </a:rPr>
              <a:t>19 Élie répondit : « Donne-moi ton fils ! » Il le prit des bras de sa mère, le porta dans sa chambre en haut de la maison et l'étendit sur son lit. </a:t>
            </a:r>
            <a:br>
              <a:rPr lang="fr-FR" sz="2200" dirty="0">
                <a:solidFill>
                  <a:schemeClr val="bg2"/>
                </a:solidFill>
                <a:latin typeface="Times New Roman" panose="02020603050405020304" pitchFamily="18" charset="0"/>
                <a:cs typeface="Times New Roman" panose="02020603050405020304" pitchFamily="18" charset="0"/>
              </a:rPr>
            </a:br>
            <a:r>
              <a:rPr lang="fr-FR" sz="2200" dirty="0">
                <a:solidFill>
                  <a:schemeClr val="bg2"/>
                </a:solidFill>
                <a:latin typeface="Times New Roman" panose="02020603050405020304" pitchFamily="18" charset="0"/>
                <a:cs typeface="Times New Roman" panose="02020603050405020304" pitchFamily="18" charset="0"/>
              </a:rPr>
              <a:t>20 Puis il invoqua le Seigneur : « Seigneur, mon Dieu, cette veuve chez qui je loge, lui veux-tu du mal jusqu'à faire mourir son fils ? » 21 Par trois fois, il s'étendit sur l'enfant en invoquant le Seigneur : « Seigneur, mon Dieu, je t'en supplie, rends la vie à cet enfant ! » 22 Le Seigneur entendit la prière d'Élie ; le souffle de l'enfant revint en lui : il était vivant ! </a:t>
            </a:r>
            <a:br>
              <a:rPr lang="fr-FR" sz="2200" dirty="0">
                <a:solidFill>
                  <a:schemeClr val="bg2"/>
                </a:solidFill>
                <a:latin typeface="Times New Roman" panose="02020603050405020304" pitchFamily="18" charset="0"/>
                <a:cs typeface="Times New Roman" panose="02020603050405020304" pitchFamily="18" charset="0"/>
              </a:rPr>
            </a:br>
            <a:r>
              <a:rPr lang="fr-FR" sz="2200" dirty="0">
                <a:solidFill>
                  <a:schemeClr val="bg2"/>
                </a:solidFill>
                <a:latin typeface="Times New Roman" panose="02020603050405020304" pitchFamily="18" charset="0"/>
                <a:cs typeface="Times New Roman" panose="02020603050405020304" pitchFamily="18" charset="0"/>
              </a:rPr>
              <a:t>23 Élie prit alors l'enfant, de sa chambre il le descendit dans la maison, le remit à sa mère et dit : « Regarde, ton fils est vivant ! » </a:t>
            </a:r>
            <a:br>
              <a:rPr lang="fr-FR" sz="2200" dirty="0">
                <a:solidFill>
                  <a:schemeClr val="bg2"/>
                </a:solidFill>
                <a:latin typeface="Times New Roman" panose="02020603050405020304" pitchFamily="18" charset="0"/>
                <a:cs typeface="Times New Roman" panose="02020603050405020304" pitchFamily="18" charset="0"/>
              </a:rPr>
            </a:br>
            <a:r>
              <a:rPr lang="fr-FR" sz="2200" dirty="0">
                <a:solidFill>
                  <a:schemeClr val="bg2"/>
                </a:solidFill>
                <a:latin typeface="Times New Roman" panose="02020603050405020304" pitchFamily="18" charset="0"/>
                <a:cs typeface="Times New Roman" panose="02020603050405020304" pitchFamily="18" charset="0"/>
              </a:rPr>
              <a:t>24 La femme lui répondit : « Maintenant je sais que tu es un homme de Dieu, et que, dans ta bouche, la parole du Seigneur est véridique. »</a:t>
            </a:r>
            <a:endParaRPr lang="en-GB" sz="2200" dirty="0">
              <a:solidFill>
                <a:schemeClr val="bg2"/>
              </a:solidFill>
              <a:latin typeface="Times New Roman" panose="02020603050405020304" pitchFamily="18" charset="0"/>
              <a:cs typeface="Times New Roman" panose="02020603050405020304" pitchFamily="18" charset="0"/>
            </a:endParaRPr>
          </a:p>
          <a:p>
            <a:pPr marL="0" indent="0">
              <a:buNone/>
            </a:pPr>
            <a:r>
              <a:rPr lang="fr-FR" sz="1500" dirty="0"/>
              <a:t>Seigneur qui est vivant, par le Dieu d'Israël dont je suis le</a:t>
            </a:r>
            <a:endParaRPr lang="it-IT" dirty="0"/>
          </a:p>
        </p:txBody>
      </p:sp>
    </p:spTree>
    <p:extLst>
      <p:ext uri="{BB962C8B-B14F-4D97-AF65-F5344CB8AC3E}">
        <p14:creationId xmlns:p14="http://schemas.microsoft.com/office/powerpoint/2010/main" val="1684336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Segnaposto contenuto 7"/>
          <p:cNvSpPr>
            <a:spLocks noGrp="1"/>
          </p:cNvSpPr>
          <p:nvPr>
            <p:ph sz="quarter" idx="14"/>
          </p:nvPr>
        </p:nvSpPr>
        <p:spPr>
          <a:xfrm>
            <a:off x="4452642" y="1420778"/>
            <a:ext cx="3733800" cy="1873313"/>
          </a:xfrm>
        </p:spPr>
        <p:txBody>
          <a:bodyPr/>
          <a:lstStyle/>
          <a:p>
            <a:r>
              <a:rPr lang="it-IT" dirty="0">
                <a:solidFill>
                  <a:schemeClr val="bg2"/>
                </a:solidFill>
                <a:latin typeface="Times New Roman" panose="02020603050405020304" pitchFamily="18" charset="0"/>
                <a:cs typeface="Times New Roman" panose="02020603050405020304" pitchFamily="18" charset="0"/>
              </a:rPr>
              <a:t>Approfondir, à la lumière du Premier Testament, la parabole de l'obole de la veuve.</a:t>
            </a:r>
          </a:p>
          <a:p>
            <a:r>
              <a:rPr lang="it-IT" dirty="0" err="1">
                <a:solidFill>
                  <a:schemeClr val="bg2"/>
                </a:solidFill>
                <a:latin typeface="Times New Roman" panose="02020603050405020304" pitchFamily="18" charset="0"/>
                <a:cs typeface="Times New Roman" panose="02020603050405020304" pitchFamily="18" charset="0"/>
              </a:rPr>
              <a:t>Découvrir</a:t>
            </a:r>
            <a:r>
              <a:rPr lang="it-IT" dirty="0">
                <a:solidFill>
                  <a:schemeClr val="bg2"/>
                </a:solidFill>
                <a:latin typeface="Times New Roman" panose="02020603050405020304" pitchFamily="18" charset="0"/>
                <a:cs typeface="Times New Roman" panose="02020603050405020304" pitchFamily="18" charset="0"/>
              </a:rPr>
              <a:t> le </a:t>
            </a:r>
            <a:r>
              <a:rPr lang="it-IT" dirty="0" err="1">
                <a:solidFill>
                  <a:schemeClr val="bg2"/>
                </a:solidFill>
                <a:latin typeface="Times New Roman" panose="02020603050405020304" pitchFamily="18" charset="0"/>
                <a:cs typeface="Times New Roman" panose="02020603050405020304" pitchFamily="18" charset="0"/>
              </a:rPr>
              <a:t>vitrail</a:t>
            </a:r>
            <a:r>
              <a:rPr lang="it-IT" dirty="0">
                <a:solidFill>
                  <a:schemeClr val="bg2"/>
                </a:solidFill>
                <a:latin typeface="Times New Roman" panose="02020603050405020304" pitchFamily="18" charset="0"/>
                <a:cs typeface="Times New Roman" panose="02020603050405020304" pitchFamily="18" charset="0"/>
              </a:rPr>
              <a:t> de la Nouvelle </a:t>
            </a:r>
            <a:r>
              <a:rPr lang="it-IT" dirty="0" err="1">
                <a:solidFill>
                  <a:schemeClr val="bg2"/>
                </a:solidFill>
                <a:latin typeface="Times New Roman" panose="02020603050405020304" pitchFamily="18" charset="0"/>
                <a:cs typeface="Times New Roman" panose="02020603050405020304" pitchFamily="18" charset="0"/>
              </a:rPr>
              <a:t>Alliance</a:t>
            </a:r>
            <a:r>
              <a:rPr lang="it-IT" dirty="0">
                <a:solidFill>
                  <a:schemeClr val="bg2"/>
                </a:solidFill>
                <a:latin typeface="Times New Roman" panose="02020603050405020304" pitchFamily="18" charset="0"/>
                <a:cs typeface="Times New Roman" panose="02020603050405020304" pitchFamily="18" charset="0"/>
              </a:rPr>
              <a:t> de Bourges.</a:t>
            </a:r>
          </a:p>
        </p:txBody>
      </p:sp>
      <p:sp>
        <p:nvSpPr>
          <p:cNvPr id="2" name="Segnaposto contenuto 1"/>
          <p:cNvSpPr>
            <a:spLocks noGrp="1"/>
          </p:cNvSpPr>
          <p:nvPr>
            <p:ph sz="quarter" idx="13"/>
          </p:nvPr>
        </p:nvSpPr>
        <p:spPr>
          <a:xfrm>
            <a:off x="302103" y="1541491"/>
            <a:ext cx="3733800" cy="3505200"/>
          </a:xfrm>
        </p:spPr>
        <p:txBody>
          <a:bodyPr/>
          <a:lstStyle/>
          <a:p>
            <a:r>
              <a:rPr lang="it-IT" dirty="0">
                <a:solidFill>
                  <a:schemeClr val="bg2"/>
                </a:solidFill>
                <a:latin typeface="Times New Roman" panose="02020603050405020304" pitchFamily="18" charset="0"/>
                <a:cs typeface="Times New Roman" panose="02020603050405020304" pitchFamily="18" charset="0"/>
              </a:rPr>
              <a:t>Entrer dans une démarche spirituelle du don.</a:t>
            </a:r>
          </a:p>
        </p:txBody>
      </p:sp>
      <p:sp>
        <p:nvSpPr>
          <p:cNvPr id="6" name="Segnaposto testo 5"/>
          <p:cNvSpPr>
            <a:spLocks noGrp="1"/>
          </p:cNvSpPr>
          <p:nvPr>
            <p:ph type="body" idx="1"/>
          </p:nvPr>
        </p:nvSpPr>
        <p:spPr>
          <a:xfrm>
            <a:off x="609600" y="718167"/>
            <a:ext cx="3733800" cy="574675"/>
          </a:xfrm>
        </p:spPr>
        <p:txBody>
          <a:bodyPr/>
          <a:lstStyle/>
          <a:p>
            <a:r>
              <a:rPr lang="it-IT" dirty="0"/>
              <a:t>VISÉE</a:t>
            </a:r>
          </a:p>
        </p:txBody>
      </p:sp>
      <p:sp>
        <p:nvSpPr>
          <p:cNvPr id="7" name="Segnaposto testo 6"/>
          <p:cNvSpPr>
            <a:spLocks noGrp="1"/>
          </p:cNvSpPr>
          <p:nvPr>
            <p:ph type="body" sz="quarter" idx="3"/>
          </p:nvPr>
        </p:nvSpPr>
        <p:spPr>
          <a:xfrm>
            <a:off x="4800600" y="580602"/>
            <a:ext cx="3733800" cy="574675"/>
          </a:xfrm>
        </p:spPr>
        <p:txBody>
          <a:bodyPr/>
          <a:lstStyle/>
          <a:p>
            <a:r>
              <a:rPr lang="it-IT" dirty="0"/>
              <a:t>OBJECTIFS</a:t>
            </a:r>
          </a:p>
        </p:txBody>
      </p:sp>
      <p:pic>
        <p:nvPicPr>
          <p:cNvPr id="9" name="Image 8" descr="Une image contenant art, cercle, vitrail, poterie&#10;&#10;Description générée automatiquement">
            <a:extLst>
              <a:ext uri="{FF2B5EF4-FFF2-40B4-BE49-F238E27FC236}">
                <a16:creationId xmlns:a16="http://schemas.microsoft.com/office/drawing/2014/main" id="{E2A79E78-6162-DD2E-67DA-81022D3AFF7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08099" y="3294091"/>
            <a:ext cx="2508136" cy="2511863"/>
          </a:xfrm>
          <a:prstGeom prst="rect">
            <a:avLst/>
          </a:prstGeom>
        </p:spPr>
      </p:pic>
      <p:pic>
        <p:nvPicPr>
          <p:cNvPr id="11" name="Image 10" descr="Une image contenant croquis, peinture, dessin, Visage humain&#10;&#10;Description générée automatiquement">
            <a:extLst>
              <a:ext uri="{FF2B5EF4-FFF2-40B4-BE49-F238E27FC236}">
                <a16:creationId xmlns:a16="http://schemas.microsoft.com/office/drawing/2014/main" id="{915FF0FD-F572-E6DA-64C6-EFA9FC92D0F8}"/>
              </a:ext>
            </a:extLst>
          </p:cNvPr>
          <p:cNvPicPr>
            <a:picLocks noChangeAspect="1"/>
          </p:cNvPicPr>
          <p:nvPr/>
        </p:nvPicPr>
        <p:blipFill>
          <a:blip r:embed="rId3"/>
          <a:stretch>
            <a:fillRect/>
          </a:stretch>
        </p:blipFill>
        <p:spPr>
          <a:xfrm>
            <a:off x="884471" y="2763910"/>
            <a:ext cx="2353947" cy="2282781"/>
          </a:xfrm>
          <a:prstGeom prst="rect">
            <a:avLst/>
          </a:prstGeom>
        </p:spPr>
      </p:pic>
    </p:spTree>
    <p:extLst>
      <p:ext uri="{BB962C8B-B14F-4D97-AF65-F5344CB8AC3E}">
        <p14:creationId xmlns:p14="http://schemas.microsoft.com/office/powerpoint/2010/main" val="24875875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7924800" cy="572029"/>
          </a:xfrm>
        </p:spPr>
        <p:txBody>
          <a:bodyPr/>
          <a:lstStyle/>
          <a:p>
            <a:r>
              <a:rPr lang="it-IT" dirty="0" err="1">
                <a:solidFill>
                  <a:schemeClr val="bg2"/>
                </a:solidFill>
              </a:rPr>
              <a:t>Psaume</a:t>
            </a:r>
            <a:r>
              <a:rPr lang="it-IT" dirty="0">
                <a:solidFill>
                  <a:schemeClr val="bg2"/>
                </a:solidFill>
              </a:rPr>
              <a:t> 145 (146)</a:t>
            </a:r>
          </a:p>
        </p:txBody>
      </p:sp>
      <p:sp>
        <p:nvSpPr>
          <p:cNvPr id="3" name="Segnaposto contenuto 2"/>
          <p:cNvSpPr>
            <a:spLocks noGrp="1"/>
          </p:cNvSpPr>
          <p:nvPr>
            <p:ph sz="quarter" idx="13"/>
          </p:nvPr>
        </p:nvSpPr>
        <p:spPr/>
        <p:txBody>
          <a:bodyPr>
            <a:normAutofit fontScale="70000" lnSpcReduction="20000"/>
          </a:bodyPr>
          <a:lstStyle/>
          <a:p>
            <a:pPr marL="0" indent="0">
              <a:buNone/>
            </a:pPr>
            <a:r>
              <a:rPr lang="en-GB" sz="2600" dirty="0">
                <a:solidFill>
                  <a:schemeClr val="bg2"/>
                </a:solidFill>
                <a:latin typeface="Times New Roman" panose="02020603050405020304" pitchFamily="18" charset="0"/>
                <a:cs typeface="Times New Roman" panose="02020603050405020304" pitchFamily="18" charset="0"/>
              </a:rPr>
              <a:t>01 </a:t>
            </a:r>
            <a:r>
              <a:rPr lang="en-GB" sz="2100" dirty="0" err="1">
                <a:solidFill>
                  <a:schemeClr val="bg2"/>
                </a:solidFill>
                <a:latin typeface="Times New Roman" panose="02020603050405020304" pitchFamily="18" charset="0"/>
                <a:cs typeface="Times New Roman" panose="02020603050405020304" pitchFamily="18" charset="0"/>
              </a:rPr>
              <a:t>Alléluia</a:t>
            </a:r>
            <a:r>
              <a:rPr lang="en-GB" sz="2100" dirty="0">
                <a:solidFill>
                  <a:schemeClr val="bg2"/>
                </a:solidFill>
                <a:latin typeface="Times New Roman" panose="02020603050405020304" pitchFamily="18" charset="0"/>
                <a:cs typeface="Times New Roman" panose="02020603050405020304" pitchFamily="18" charset="0"/>
              </a:rPr>
              <a:t> ! Chante, ô </a:t>
            </a:r>
            <a:r>
              <a:rPr lang="en-GB" sz="2100" dirty="0" err="1">
                <a:solidFill>
                  <a:schemeClr val="bg2"/>
                </a:solidFill>
                <a:latin typeface="Times New Roman" panose="02020603050405020304" pitchFamily="18" charset="0"/>
                <a:cs typeface="Times New Roman" panose="02020603050405020304" pitchFamily="18" charset="0"/>
              </a:rPr>
              <a:t>mon</a:t>
            </a:r>
            <a:r>
              <a:rPr lang="en-GB" sz="2100" dirty="0">
                <a:solidFill>
                  <a:schemeClr val="bg2"/>
                </a:solidFill>
                <a:latin typeface="Times New Roman" panose="02020603050405020304" pitchFamily="18" charset="0"/>
                <a:cs typeface="Times New Roman" panose="02020603050405020304" pitchFamily="18" charset="0"/>
              </a:rPr>
              <a:t> âme, la </a:t>
            </a:r>
            <a:r>
              <a:rPr lang="en-GB" sz="2100" dirty="0" err="1">
                <a:solidFill>
                  <a:schemeClr val="bg2"/>
                </a:solidFill>
                <a:latin typeface="Times New Roman" panose="02020603050405020304" pitchFamily="18" charset="0"/>
                <a:cs typeface="Times New Roman" panose="02020603050405020304" pitchFamily="18" charset="0"/>
              </a:rPr>
              <a:t>louange</a:t>
            </a:r>
            <a:r>
              <a:rPr lang="en-GB" sz="2100" dirty="0">
                <a:solidFill>
                  <a:schemeClr val="bg2"/>
                </a:solidFill>
                <a:latin typeface="Times New Roman" panose="02020603050405020304" pitchFamily="18" charset="0"/>
                <a:cs typeface="Times New Roman" panose="02020603050405020304" pitchFamily="18" charset="0"/>
              </a:rPr>
              <a:t> du </a:t>
            </a:r>
            <a:r>
              <a:rPr lang="en-GB" sz="2100" dirty="0" err="1">
                <a:solidFill>
                  <a:schemeClr val="bg2"/>
                </a:solidFill>
                <a:latin typeface="Times New Roman" panose="02020603050405020304" pitchFamily="18" charset="0"/>
                <a:cs typeface="Times New Roman" panose="02020603050405020304" pitchFamily="18" charset="0"/>
              </a:rPr>
              <a:t>Seigneur</a:t>
            </a:r>
            <a:r>
              <a:rPr lang="en-GB" sz="2100" dirty="0">
                <a:solidFill>
                  <a:schemeClr val="bg2"/>
                </a:solidFill>
                <a:latin typeface="Times New Roman" panose="02020603050405020304" pitchFamily="18" charset="0"/>
                <a:cs typeface="Times New Roman" panose="02020603050405020304" pitchFamily="18" charset="0"/>
              </a:rPr>
              <a:t> ! </a:t>
            </a:r>
          </a:p>
          <a:p>
            <a:pPr marL="0" indent="0">
              <a:buNone/>
            </a:pPr>
            <a:r>
              <a:rPr lang="en-GB" sz="2100" dirty="0">
                <a:solidFill>
                  <a:schemeClr val="bg2"/>
                </a:solidFill>
                <a:latin typeface="Times New Roman" panose="02020603050405020304" pitchFamily="18" charset="0"/>
                <a:cs typeface="Times New Roman" panose="02020603050405020304" pitchFamily="18" charset="0"/>
              </a:rPr>
              <a:t>02 Je </a:t>
            </a:r>
            <a:r>
              <a:rPr lang="en-GB" sz="2100" dirty="0" err="1">
                <a:solidFill>
                  <a:schemeClr val="bg2"/>
                </a:solidFill>
                <a:latin typeface="Times New Roman" panose="02020603050405020304" pitchFamily="18" charset="0"/>
                <a:cs typeface="Times New Roman" panose="02020603050405020304" pitchFamily="18" charset="0"/>
              </a:rPr>
              <a:t>veux</a:t>
            </a:r>
            <a:r>
              <a:rPr lang="en-GB" sz="2100" dirty="0">
                <a:solidFill>
                  <a:schemeClr val="bg2"/>
                </a:solidFill>
                <a:latin typeface="Times New Roman" panose="02020603050405020304" pitchFamily="18" charset="0"/>
                <a:cs typeface="Times New Roman" panose="02020603050405020304" pitchFamily="18" charset="0"/>
              </a:rPr>
              <a:t> </a:t>
            </a:r>
            <a:r>
              <a:rPr lang="en-GB" sz="2100" dirty="0" err="1">
                <a:solidFill>
                  <a:schemeClr val="bg2"/>
                </a:solidFill>
                <a:latin typeface="Times New Roman" panose="02020603050405020304" pitchFamily="18" charset="0"/>
                <a:cs typeface="Times New Roman" panose="02020603050405020304" pitchFamily="18" charset="0"/>
              </a:rPr>
              <a:t>louer</a:t>
            </a:r>
            <a:r>
              <a:rPr lang="en-GB" sz="2100" dirty="0">
                <a:solidFill>
                  <a:schemeClr val="bg2"/>
                </a:solidFill>
                <a:latin typeface="Times New Roman" panose="02020603050405020304" pitchFamily="18" charset="0"/>
                <a:cs typeface="Times New Roman" panose="02020603050405020304" pitchFamily="18" charset="0"/>
              </a:rPr>
              <a:t> le </a:t>
            </a:r>
            <a:r>
              <a:rPr lang="en-GB" sz="2100" dirty="0" err="1">
                <a:solidFill>
                  <a:schemeClr val="bg2"/>
                </a:solidFill>
                <a:latin typeface="Times New Roman" panose="02020603050405020304" pitchFamily="18" charset="0"/>
                <a:cs typeface="Times New Roman" panose="02020603050405020304" pitchFamily="18" charset="0"/>
              </a:rPr>
              <a:t>Seigneur</a:t>
            </a:r>
            <a:r>
              <a:rPr lang="en-GB" sz="2100" dirty="0">
                <a:solidFill>
                  <a:schemeClr val="bg2"/>
                </a:solidFill>
                <a:latin typeface="Times New Roman" panose="02020603050405020304" pitchFamily="18" charset="0"/>
                <a:cs typeface="Times New Roman" panose="02020603050405020304" pitchFamily="18" charset="0"/>
              </a:rPr>
              <a:t> </a:t>
            </a:r>
            <a:r>
              <a:rPr lang="en-GB" sz="2100" dirty="0" err="1">
                <a:solidFill>
                  <a:schemeClr val="bg2"/>
                </a:solidFill>
                <a:latin typeface="Times New Roman" panose="02020603050405020304" pitchFamily="18" charset="0"/>
                <a:cs typeface="Times New Roman" panose="02020603050405020304" pitchFamily="18" charset="0"/>
              </a:rPr>
              <a:t>tant</a:t>
            </a:r>
            <a:r>
              <a:rPr lang="en-GB" sz="2100" dirty="0">
                <a:solidFill>
                  <a:schemeClr val="bg2"/>
                </a:solidFill>
                <a:latin typeface="Times New Roman" panose="02020603050405020304" pitchFamily="18" charset="0"/>
                <a:cs typeface="Times New Roman" panose="02020603050405020304" pitchFamily="18" charset="0"/>
              </a:rPr>
              <a:t> </a:t>
            </a:r>
            <a:r>
              <a:rPr lang="en-GB" sz="2100" dirty="0" err="1">
                <a:solidFill>
                  <a:schemeClr val="bg2"/>
                </a:solidFill>
                <a:latin typeface="Times New Roman" panose="02020603050405020304" pitchFamily="18" charset="0"/>
                <a:cs typeface="Times New Roman" panose="02020603050405020304" pitchFamily="18" charset="0"/>
              </a:rPr>
              <a:t>que</a:t>
            </a:r>
            <a:r>
              <a:rPr lang="en-GB" sz="2100" dirty="0">
                <a:solidFill>
                  <a:schemeClr val="bg2"/>
                </a:solidFill>
                <a:latin typeface="Times New Roman" panose="02020603050405020304" pitchFamily="18" charset="0"/>
                <a:cs typeface="Times New Roman" panose="02020603050405020304" pitchFamily="18" charset="0"/>
              </a:rPr>
              <a:t> je </a:t>
            </a:r>
            <a:r>
              <a:rPr lang="en-GB" sz="2100" dirty="0" err="1">
                <a:solidFill>
                  <a:schemeClr val="bg2"/>
                </a:solidFill>
                <a:latin typeface="Times New Roman" panose="02020603050405020304" pitchFamily="18" charset="0"/>
                <a:cs typeface="Times New Roman" panose="02020603050405020304" pitchFamily="18" charset="0"/>
              </a:rPr>
              <a:t>vis</a:t>
            </a:r>
            <a:r>
              <a:rPr lang="en-GB" sz="2100" dirty="0">
                <a:solidFill>
                  <a:schemeClr val="bg2"/>
                </a:solidFill>
                <a:latin typeface="Times New Roman" panose="02020603050405020304" pitchFamily="18" charset="0"/>
                <a:cs typeface="Times New Roman" panose="02020603050405020304" pitchFamily="18" charset="0"/>
              </a:rPr>
              <a:t>, * chanter </a:t>
            </a:r>
            <a:r>
              <a:rPr lang="en-GB" sz="2100" dirty="0" err="1">
                <a:solidFill>
                  <a:schemeClr val="bg2"/>
                </a:solidFill>
                <a:latin typeface="Times New Roman" panose="02020603050405020304" pitchFamily="18" charset="0"/>
                <a:cs typeface="Times New Roman" panose="02020603050405020304" pitchFamily="18" charset="0"/>
              </a:rPr>
              <a:t>mes</a:t>
            </a:r>
            <a:r>
              <a:rPr lang="en-GB" sz="2100" dirty="0">
                <a:solidFill>
                  <a:schemeClr val="bg2"/>
                </a:solidFill>
                <a:latin typeface="Times New Roman" panose="02020603050405020304" pitchFamily="18" charset="0"/>
                <a:cs typeface="Times New Roman" panose="02020603050405020304" pitchFamily="18" charset="0"/>
              </a:rPr>
              <a:t> </a:t>
            </a:r>
            <a:r>
              <a:rPr lang="en-GB" sz="2100" dirty="0" err="1">
                <a:solidFill>
                  <a:schemeClr val="bg2"/>
                </a:solidFill>
                <a:latin typeface="Times New Roman" panose="02020603050405020304" pitchFamily="18" charset="0"/>
                <a:cs typeface="Times New Roman" panose="02020603050405020304" pitchFamily="18" charset="0"/>
              </a:rPr>
              <a:t>hymnes</a:t>
            </a:r>
            <a:r>
              <a:rPr lang="en-GB" sz="2100" dirty="0">
                <a:solidFill>
                  <a:schemeClr val="bg2"/>
                </a:solidFill>
                <a:latin typeface="Times New Roman" panose="02020603050405020304" pitchFamily="18" charset="0"/>
                <a:cs typeface="Times New Roman" panose="02020603050405020304" pitchFamily="18" charset="0"/>
              </a:rPr>
              <a:t> pour </a:t>
            </a:r>
            <a:r>
              <a:rPr lang="en-GB" sz="2100" dirty="0" err="1">
                <a:solidFill>
                  <a:schemeClr val="bg2"/>
                </a:solidFill>
                <a:latin typeface="Times New Roman" panose="02020603050405020304" pitchFamily="18" charset="0"/>
                <a:cs typeface="Times New Roman" panose="02020603050405020304" pitchFamily="18" charset="0"/>
              </a:rPr>
              <a:t>mon</a:t>
            </a:r>
            <a:r>
              <a:rPr lang="en-GB" sz="2100" dirty="0">
                <a:solidFill>
                  <a:schemeClr val="bg2"/>
                </a:solidFill>
                <a:latin typeface="Times New Roman" panose="02020603050405020304" pitchFamily="18" charset="0"/>
                <a:cs typeface="Times New Roman" panose="02020603050405020304" pitchFamily="18" charset="0"/>
              </a:rPr>
              <a:t> </a:t>
            </a:r>
            <a:r>
              <a:rPr lang="en-GB" sz="2100" dirty="0" err="1">
                <a:solidFill>
                  <a:schemeClr val="bg2"/>
                </a:solidFill>
                <a:latin typeface="Times New Roman" panose="02020603050405020304" pitchFamily="18" charset="0"/>
                <a:cs typeface="Times New Roman" panose="02020603050405020304" pitchFamily="18" charset="0"/>
              </a:rPr>
              <a:t>Dieu</a:t>
            </a:r>
            <a:r>
              <a:rPr lang="en-GB" sz="2100" dirty="0">
                <a:solidFill>
                  <a:schemeClr val="bg2"/>
                </a:solidFill>
                <a:latin typeface="Times New Roman" panose="02020603050405020304" pitchFamily="18" charset="0"/>
                <a:cs typeface="Times New Roman" panose="02020603050405020304" pitchFamily="18" charset="0"/>
              </a:rPr>
              <a:t> </a:t>
            </a:r>
            <a:r>
              <a:rPr lang="en-GB" sz="2100" dirty="0" err="1">
                <a:solidFill>
                  <a:schemeClr val="bg2"/>
                </a:solidFill>
                <a:latin typeface="Times New Roman" panose="02020603050405020304" pitchFamily="18" charset="0"/>
                <a:cs typeface="Times New Roman" panose="02020603050405020304" pitchFamily="18" charset="0"/>
              </a:rPr>
              <a:t>tant</a:t>
            </a:r>
            <a:r>
              <a:rPr lang="en-GB" sz="2100" dirty="0">
                <a:solidFill>
                  <a:schemeClr val="bg2"/>
                </a:solidFill>
                <a:latin typeface="Times New Roman" panose="02020603050405020304" pitchFamily="18" charset="0"/>
                <a:cs typeface="Times New Roman" panose="02020603050405020304" pitchFamily="18" charset="0"/>
              </a:rPr>
              <a:t> </a:t>
            </a:r>
            <a:r>
              <a:rPr lang="en-GB" sz="2100" dirty="0" err="1">
                <a:solidFill>
                  <a:schemeClr val="bg2"/>
                </a:solidFill>
                <a:latin typeface="Times New Roman" panose="02020603050405020304" pitchFamily="18" charset="0"/>
                <a:cs typeface="Times New Roman" panose="02020603050405020304" pitchFamily="18" charset="0"/>
              </a:rPr>
              <a:t>que</a:t>
            </a:r>
            <a:r>
              <a:rPr lang="en-GB" sz="2100" dirty="0">
                <a:solidFill>
                  <a:schemeClr val="bg2"/>
                </a:solidFill>
                <a:latin typeface="Times New Roman" panose="02020603050405020304" pitchFamily="18" charset="0"/>
                <a:cs typeface="Times New Roman" panose="02020603050405020304" pitchFamily="18" charset="0"/>
              </a:rPr>
              <a:t> je </a:t>
            </a:r>
            <a:r>
              <a:rPr lang="en-GB" sz="2100" dirty="0" err="1">
                <a:solidFill>
                  <a:schemeClr val="bg2"/>
                </a:solidFill>
                <a:latin typeface="Times New Roman" panose="02020603050405020304" pitchFamily="18" charset="0"/>
                <a:cs typeface="Times New Roman" panose="02020603050405020304" pitchFamily="18" charset="0"/>
              </a:rPr>
              <a:t>dure</a:t>
            </a:r>
            <a:r>
              <a:rPr lang="en-GB" sz="2100" dirty="0">
                <a:solidFill>
                  <a:schemeClr val="bg2"/>
                </a:solidFill>
                <a:latin typeface="Times New Roman" panose="02020603050405020304" pitchFamily="18" charset="0"/>
                <a:cs typeface="Times New Roman" panose="02020603050405020304" pitchFamily="18" charset="0"/>
              </a:rPr>
              <a:t>.</a:t>
            </a:r>
          </a:p>
          <a:p>
            <a:pPr marL="0" indent="0">
              <a:buNone/>
            </a:pPr>
            <a:r>
              <a:rPr lang="en-GB" sz="2100" dirty="0">
                <a:solidFill>
                  <a:schemeClr val="bg2"/>
                </a:solidFill>
                <a:latin typeface="Times New Roman" panose="02020603050405020304" pitchFamily="18" charset="0"/>
                <a:cs typeface="Times New Roman" panose="02020603050405020304" pitchFamily="18" charset="0"/>
              </a:rPr>
              <a:t>03 Ne </a:t>
            </a:r>
            <a:r>
              <a:rPr lang="en-GB" sz="2100" dirty="0" err="1">
                <a:solidFill>
                  <a:schemeClr val="bg2"/>
                </a:solidFill>
                <a:latin typeface="Times New Roman" panose="02020603050405020304" pitchFamily="18" charset="0"/>
                <a:cs typeface="Times New Roman" panose="02020603050405020304" pitchFamily="18" charset="0"/>
              </a:rPr>
              <a:t>comptez</a:t>
            </a:r>
            <a:r>
              <a:rPr lang="en-GB" sz="2100" dirty="0">
                <a:solidFill>
                  <a:schemeClr val="bg2"/>
                </a:solidFill>
                <a:latin typeface="Times New Roman" panose="02020603050405020304" pitchFamily="18" charset="0"/>
                <a:cs typeface="Times New Roman" panose="02020603050405020304" pitchFamily="18" charset="0"/>
              </a:rPr>
              <a:t> pas </a:t>
            </a:r>
            <a:r>
              <a:rPr lang="en-GB" sz="2100" dirty="0" err="1">
                <a:solidFill>
                  <a:schemeClr val="bg2"/>
                </a:solidFill>
                <a:latin typeface="Times New Roman" panose="02020603050405020304" pitchFamily="18" charset="0"/>
                <a:cs typeface="Times New Roman" panose="02020603050405020304" pitchFamily="18" charset="0"/>
              </a:rPr>
              <a:t>sur</a:t>
            </a:r>
            <a:r>
              <a:rPr lang="en-GB" sz="2100" dirty="0">
                <a:solidFill>
                  <a:schemeClr val="bg2"/>
                </a:solidFill>
                <a:latin typeface="Times New Roman" panose="02020603050405020304" pitchFamily="18" charset="0"/>
                <a:cs typeface="Times New Roman" panose="02020603050405020304" pitchFamily="18" charset="0"/>
              </a:rPr>
              <a:t> les </a:t>
            </a:r>
            <a:r>
              <a:rPr lang="en-GB" sz="2100" dirty="0" err="1">
                <a:solidFill>
                  <a:schemeClr val="bg2"/>
                </a:solidFill>
                <a:latin typeface="Times New Roman" panose="02020603050405020304" pitchFamily="18" charset="0"/>
                <a:cs typeface="Times New Roman" panose="02020603050405020304" pitchFamily="18" charset="0"/>
              </a:rPr>
              <a:t>puissants</a:t>
            </a:r>
            <a:r>
              <a:rPr lang="en-GB" sz="2100" dirty="0">
                <a:solidFill>
                  <a:schemeClr val="bg2"/>
                </a:solidFill>
                <a:latin typeface="Times New Roman" panose="02020603050405020304" pitchFamily="18" charset="0"/>
                <a:cs typeface="Times New Roman" panose="02020603050405020304" pitchFamily="18" charset="0"/>
              </a:rPr>
              <a:t>, des </a:t>
            </a:r>
            <a:r>
              <a:rPr lang="en-GB" sz="2100" dirty="0" err="1">
                <a:solidFill>
                  <a:schemeClr val="bg2"/>
                </a:solidFill>
                <a:latin typeface="Times New Roman" panose="02020603050405020304" pitchFamily="18" charset="0"/>
                <a:cs typeface="Times New Roman" panose="02020603050405020304" pitchFamily="18" charset="0"/>
              </a:rPr>
              <a:t>fils</a:t>
            </a:r>
            <a:r>
              <a:rPr lang="en-GB" sz="2100" dirty="0">
                <a:solidFill>
                  <a:schemeClr val="bg2"/>
                </a:solidFill>
                <a:latin typeface="Times New Roman" panose="02020603050405020304" pitchFamily="18" charset="0"/>
                <a:cs typeface="Times New Roman" panose="02020603050405020304" pitchFamily="18" charset="0"/>
              </a:rPr>
              <a:t> </a:t>
            </a:r>
            <a:r>
              <a:rPr lang="en-GB" sz="2100" dirty="0" err="1">
                <a:solidFill>
                  <a:schemeClr val="bg2"/>
                </a:solidFill>
                <a:latin typeface="Times New Roman" panose="02020603050405020304" pitchFamily="18" charset="0"/>
                <a:cs typeface="Times New Roman" panose="02020603050405020304" pitchFamily="18" charset="0"/>
              </a:rPr>
              <a:t>d'homme</a:t>
            </a:r>
            <a:r>
              <a:rPr lang="en-GB" sz="2100" dirty="0">
                <a:solidFill>
                  <a:schemeClr val="bg2"/>
                </a:solidFill>
                <a:latin typeface="Times New Roman" panose="02020603050405020304" pitchFamily="18" charset="0"/>
                <a:cs typeface="Times New Roman" panose="02020603050405020304" pitchFamily="18" charset="0"/>
              </a:rPr>
              <a:t> qui ne </a:t>
            </a:r>
            <a:r>
              <a:rPr lang="en-GB" sz="2100" dirty="0" err="1">
                <a:solidFill>
                  <a:schemeClr val="bg2"/>
                </a:solidFill>
                <a:latin typeface="Times New Roman" panose="02020603050405020304" pitchFamily="18" charset="0"/>
                <a:cs typeface="Times New Roman" panose="02020603050405020304" pitchFamily="18" charset="0"/>
              </a:rPr>
              <a:t>peuvent</a:t>
            </a:r>
            <a:r>
              <a:rPr lang="en-GB" sz="2100" dirty="0">
                <a:solidFill>
                  <a:schemeClr val="bg2"/>
                </a:solidFill>
                <a:latin typeface="Times New Roman" panose="02020603050405020304" pitchFamily="18" charset="0"/>
                <a:cs typeface="Times New Roman" panose="02020603050405020304" pitchFamily="18" charset="0"/>
              </a:rPr>
              <a:t> </a:t>
            </a:r>
            <a:r>
              <a:rPr lang="en-GB" sz="2100" dirty="0" err="1">
                <a:solidFill>
                  <a:schemeClr val="bg2"/>
                </a:solidFill>
                <a:latin typeface="Times New Roman" panose="02020603050405020304" pitchFamily="18" charset="0"/>
                <a:cs typeface="Times New Roman" panose="02020603050405020304" pitchFamily="18" charset="0"/>
              </a:rPr>
              <a:t>sauver</a:t>
            </a:r>
            <a:r>
              <a:rPr lang="en-GB" sz="2100" dirty="0">
                <a:solidFill>
                  <a:schemeClr val="bg2"/>
                </a:solidFill>
                <a:latin typeface="Times New Roman" panose="02020603050405020304" pitchFamily="18" charset="0"/>
                <a:cs typeface="Times New Roman" panose="02020603050405020304" pitchFamily="18" charset="0"/>
              </a:rPr>
              <a:t> !</a:t>
            </a:r>
          </a:p>
          <a:p>
            <a:pPr marL="0" indent="0">
              <a:buNone/>
            </a:pPr>
            <a:r>
              <a:rPr lang="en-GB" sz="2100" dirty="0">
                <a:solidFill>
                  <a:schemeClr val="bg2"/>
                </a:solidFill>
                <a:latin typeface="Times New Roman" panose="02020603050405020304" pitchFamily="18" charset="0"/>
                <a:cs typeface="Times New Roman" panose="02020603050405020304" pitchFamily="18" charset="0"/>
              </a:rPr>
              <a:t>04 </a:t>
            </a:r>
            <a:r>
              <a:rPr lang="en-GB" sz="2100" dirty="0" err="1">
                <a:solidFill>
                  <a:schemeClr val="bg2"/>
                </a:solidFill>
                <a:latin typeface="Times New Roman" panose="02020603050405020304" pitchFamily="18" charset="0"/>
                <a:cs typeface="Times New Roman" panose="02020603050405020304" pitchFamily="18" charset="0"/>
              </a:rPr>
              <a:t>Leur</a:t>
            </a:r>
            <a:r>
              <a:rPr lang="en-GB" sz="2100" dirty="0">
                <a:solidFill>
                  <a:schemeClr val="bg2"/>
                </a:solidFill>
                <a:latin typeface="Times New Roman" panose="02020603050405020304" pitchFamily="18" charset="0"/>
                <a:cs typeface="Times New Roman" panose="02020603050405020304" pitchFamily="18" charset="0"/>
              </a:rPr>
              <a:t> </a:t>
            </a:r>
            <a:r>
              <a:rPr lang="en-GB" sz="2100" dirty="0" err="1">
                <a:solidFill>
                  <a:schemeClr val="bg2"/>
                </a:solidFill>
                <a:latin typeface="Times New Roman" panose="02020603050405020304" pitchFamily="18" charset="0"/>
                <a:cs typeface="Times New Roman" panose="02020603050405020304" pitchFamily="18" charset="0"/>
              </a:rPr>
              <a:t>souffle</a:t>
            </a:r>
            <a:r>
              <a:rPr lang="en-GB" sz="2100" dirty="0">
                <a:solidFill>
                  <a:schemeClr val="bg2"/>
                </a:solidFill>
                <a:latin typeface="Times New Roman" panose="02020603050405020304" pitchFamily="18" charset="0"/>
                <a:cs typeface="Times New Roman" panose="02020603050405020304" pitchFamily="18" charset="0"/>
              </a:rPr>
              <a:t> </a:t>
            </a:r>
            <a:r>
              <a:rPr lang="en-GB" sz="2100" dirty="0" err="1">
                <a:solidFill>
                  <a:schemeClr val="bg2"/>
                </a:solidFill>
                <a:latin typeface="Times New Roman" panose="02020603050405020304" pitchFamily="18" charset="0"/>
                <a:cs typeface="Times New Roman" panose="02020603050405020304" pitchFamily="18" charset="0"/>
              </a:rPr>
              <a:t>s'en</a:t>
            </a:r>
            <a:r>
              <a:rPr lang="en-GB" sz="2100" dirty="0">
                <a:solidFill>
                  <a:schemeClr val="bg2"/>
                </a:solidFill>
                <a:latin typeface="Times New Roman" panose="02020603050405020304" pitchFamily="18" charset="0"/>
                <a:cs typeface="Times New Roman" panose="02020603050405020304" pitchFamily="18" charset="0"/>
              </a:rPr>
              <a:t> </a:t>
            </a:r>
            <a:r>
              <a:rPr lang="en-GB" sz="2100" dirty="0" err="1">
                <a:solidFill>
                  <a:schemeClr val="bg2"/>
                </a:solidFill>
                <a:latin typeface="Times New Roman" panose="02020603050405020304" pitchFamily="18" charset="0"/>
                <a:cs typeface="Times New Roman" panose="02020603050405020304" pitchFamily="18" charset="0"/>
              </a:rPr>
              <a:t>va</a:t>
            </a:r>
            <a:r>
              <a:rPr lang="en-GB" sz="2100" dirty="0">
                <a:solidFill>
                  <a:schemeClr val="bg2"/>
                </a:solidFill>
                <a:latin typeface="Times New Roman" panose="02020603050405020304" pitchFamily="18" charset="0"/>
                <a:cs typeface="Times New Roman" panose="02020603050405020304" pitchFamily="18" charset="0"/>
              </a:rPr>
              <a:t> : </a:t>
            </a:r>
            <a:r>
              <a:rPr lang="en-GB" sz="2100" dirty="0" err="1">
                <a:solidFill>
                  <a:schemeClr val="bg2"/>
                </a:solidFill>
                <a:latin typeface="Times New Roman" panose="02020603050405020304" pitchFamily="18" charset="0"/>
                <a:cs typeface="Times New Roman" panose="02020603050405020304" pitchFamily="18" charset="0"/>
              </a:rPr>
              <a:t>ils</a:t>
            </a:r>
            <a:r>
              <a:rPr lang="en-GB" sz="2100" dirty="0">
                <a:solidFill>
                  <a:schemeClr val="bg2"/>
                </a:solidFill>
                <a:latin typeface="Times New Roman" panose="02020603050405020304" pitchFamily="18" charset="0"/>
                <a:cs typeface="Times New Roman" panose="02020603050405020304" pitchFamily="18" charset="0"/>
              </a:rPr>
              <a:t> </a:t>
            </a:r>
            <a:r>
              <a:rPr lang="en-GB" sz="2100" dirty="0" err="1">
                <a:solidFill>
                  <a:schemeClr val="bg2"/>
                </a:solidFill>
                <a:latin typeface="Times New Roman" panose="02020603050405020304" pitchFamily="18" charset="0"/>
                <a:cs typeface="Times New Roman" panose="02020603050405020304" pitchFamily="18" charset="0"/>
              </a:rPr>
              <a:t>retournent</a:t>
            </a:r>
            <a:r>
              <a:rPr lang="en-GB" sz="2100" dirty="0">
                <a:solidFill>
                  <a:schemeClr val="bg2"/>
                </a:solidFill>
                <a:latin typeface="Times New Roman" panose="02020603050405020304" pitchFamily="18" charset="0"/>
                <a:cs typeface="Times New Roman" panose="02020603050405020304" pitchFamily="18" charset="0"/>
              </a:rPr>
              <a:t> </a:t>
            </a:r>
            <a:r>
              <a:rPr lang="en-GB" sz="2100" dirty="0" err="1">
                <a:solidFill>
                  <a:schemeClr val="bg2"/>
                </a:solidFill>
                <a:latin typeface="Times New Roman" panose="02020603050405020304" pitchFamily="18" charset="0"/>
                <a:cs typeface="Times New Roman" panose="02020603050405020304" pitchFamily="18" charset="0"/>
              </a:rPr>
              <a:t>à</a:t>
            </a:r>
            <a:r>
              <a:rPr lang="en-GB" sz="2100" dirty="0">
                <a:solidFill>
                  <a:schemeClr val="bg2"/>
                </a:solidFill>
                <a:latin typeface="Times New Roman" panose="02020603050405020304" pitchFamily="18" charset="0"/>
                <a:cs typeface="Times New Roman" panose="02020603050405020304" pitchFamily="18" charset="0"/>
              </a:rPr>
              <a:t> la </a:t>
            </a:r>
            <a:r>
              <a:rPr lang="en-GB" sz="2100" dirty="0" err="1">
                <a:solidFill>
                  <a:schemeClr val="bg2"/>
                </a:solidFill>
                <a:latin typeface="Times New Roman" panose="02020603050405020304" pitchFamily="18" charset="0"/>
                <a:cs typeface="Times New Roman" panose="02020603050405020304" pitchFamily="18" charset="0"/>
              </a:rPr>
              <a:t>terre</a:t>
            </a:r>
            <a:r>
              <a:rPr lang="en-GB" sz="2100" dirty="0">
                <a:solidFill>
                  <a:schemeClr val="bg2"/>
                </a:solidFill>
                <a:latin typeface="Times New Roman" panose="02020603050405020304" pitchFamily="18" charset="0"/>
                <a:cs typeface="Times New Roman" panose="02020603050405020304" pitchFamily="18" charset="0"/>
              </a:rPr>
              <a:t> ; et </a:t>
            </a:r>
            <a:r>
              <a:rPr lang="en-GB" sz="2100" dirty="0" err="1">
                <a:solidFill>
                  <a:schemeClr val="bg2"/>
                </a:solidFill>
                <a:latin typeface="Times New Roman" panose="02020603050405020304" pitchFamily="18" charset="0"/>
                <a:cs typeface="Times New Roman" panose="02020603050405020304" pitchFamily="18" charset="0"/>
              </a:rPr>
              <a:t>ce</a:t>
            </a:r>
            <a:r>
              <a:rPr lang="en-GB" sz="2100" dirty="0">
                <a:solidFill>
                  <a:schemeClr val="bg2"/>
                </a:solidFill>
                <a:latin typeface="Times New Roman" panose="02020603050405020304" pitchFamily="18" charset="0"/>
                <a:cs typeface="Times New Roman" panose="02020603050405020304" pitchFamily="18" charset="0"/>
              </a:rPr>
              <a:t> jour-</a:t>
            </a:r>
            <a:r>
              <a:rPr lang="en-GB" sz="2100" dirty="0" err="1">
                <a:solidFill>
                  <a:schemeClr val="bg2"/>
                </a:solidFill>
                <a:latin typeface="Times New Roman" panose="02020603050405020304" pitchFamily="18" charset="0"/>
                <a:cs typeface="Times New Roman" panose="02020603050405020304" pitchFamily="18" charset="0"/>
              </a:rPr>
              <a:t>là</a:t>
            </a:r>
            <a:r>
              <a:rPr lang="en-GB" sz="2100" dirty="0">
                <a:solidFill>
                  <a:schemeClr val="bg2"/>
                </a:solidFill>
                <a:latin typeface="Times New Roman" panose="02020603050405020304" pitchFamily="18" charset="0"/>
                <a:cs typeface="Times New Roman" panose="02020603050405020304" pitchFamily="18" charset="0"/>
              </a:rPr>
              <a:t>, </a:t>
            </a:r>
            <a:r>
              <a:rPr lang="en-GB" sz="2100" dirty="0" err="1">
                <a:solidFill>
                  <a:schemeClr val="bg2"/>
                </a:solidFill>
                <a:latin typeface="Times New Roman" panose="02020603050405020304" pitchFamily="18" charset="0"/>
                <a:cs typeface="Times New Roman" panose="02020603050405020304" pitchFamily="18" charset="0"/>
              </a:rPr>
              <a:t>périssent</a:t>
            </a:r>
            <a:r>
              <a:rPr lang="en-GB" sz="2100" dirty="0">
                <a:solidFill>
                  <a:schemeClr val="bg2"/>
                </a:solidFill>
                <a:latin typeface="Times New Roman" panose="02020603050405020304" pitchFamily="18" charset="0"/>
                <a:cs typeface="Times New Roman" panose="02020603050405020304" pitchFamily="18" charset="0"/>
              </a:rPr>
              <a:t> </a:t>
            </a:r>
            <a:r>
              <a:rPr lang="en-GB" sz="2100" dirty="0" err="1">
                <a:solidFill>
                  <a:schemeClr val="bg2"/>
                </a:solidFill>
                <a:latin typeface="Times New Roman" panose="02020603050405020304" pitchFamily="18" charset="0"/>
                <a:cs typeface="Times New Roman" panose="02020603050405020304" pitchFamily="18" charset="0"/>
              </a:rPr>
              <a:t>leurs</a:t>
            </a:r>
            <a:r>
              <a:rPr lang="en-GB" sz="2100" dirty="0">
                <a:solidFill>
                  <a:schemeClr val="bg2"/>
                </a:solidFill>
                <a:latin typeface="Times New Roman" panose="02020603050405020304" pitchFamily="18" charset="0"/>
                <a:cs typeface="Times New Roman" panose="02020603050405020304" pitchFamily="18" charset="0"/>
              </a:rPr>
              <a:t> </a:t>
            </a:r>
            <a:r>
              <a:rPr lang="en-GB" sz="2100" dirty="0" err="1">
                <a:solidFill>
                  <a:schemeClr val="bg2"/>
                </a:solidFill>
                <a:latin typeface="Times New Roman" panose="02020603050405020304" pitchFamily="18" charset="0"/>
                <a:cs typeface="Times New Roman" panose="02020603050405020304" pitchFamily="18" charset="0"/>
              </a:rPr>
              <a:t>projets</a:t>
            </a:r>
            <a:r>
              <a:rPr lang="en-GB" sz="2100" dirty="0">
                <a:solidFill>
                  <a:schemeClr val="bg2"/>
                </a:solidFill>
                <a:latin typeface="Times New Roman" panose="02020603050405020304" pitchFamily="18" charset="0"/>
                <a:cs typeface="Times New Roman" panose="02020603050405020304" pitchFamily="18" charset="0"/>
              </a:rPr>
              <a:t>.</a:t>
            </a:r>
          </a:p>
          <a:p>
            <a:pPr marL="0" indent="0">
              <a:buNone/>
            </a:pPr>
            <a:r>
              <a:rPr lang="en-GB" sz="2100" dirty="0">
                <a:solidFill>
                  <a:schemeClr val="bg2"/>
                </a:solidFill>
                <a:latin typeface="Times New Roman" panose="02020603050405020304" pitchFamily="18" charset="0"/>
                <a:cs typeface="Times New Roman" panose="02020603050405020304" pitchFamily="18" charset="0"/>
              </a:rPr>
              <a:t>05 </a:t>
            </a:r>
            <a:r>
              <a:rPr lang="en-GB" sz="2100" dirty="0" err="1">
                <a:solidFill>
                  <a:schemeClr val="bg2"/>
                </a:solidFill>
                <a:latin typeface="Times New Roman" panose="02020603050405020304" pitchFamily="18" charset="0"/>
                <a:cs typeface="Times New Roman" panose="02020603050405020304" pitchFamily="18" charset="0"/>
              </a:rPr>
              <a:t>Heureux</a:t>
            </a:r>
            <a:r>
              <a:rPr lang="en-GB" sz="2100" dirty="0">
                <a:solidFill>
                  <a:schemeClr val="bg2"/>
                </a:solidFill>
                <a:latin typeface="Times New Roman" panose="02020603050405020304" pitchFamily="18" charset="0"/>
                <a:cs typeface="Times New Roman" panose="02020603050405020304" pitchFamily="18" charset="0"/>
              </a:rPr>
              <a:t> qui </a:t>
            </a:r>
            <a:r>
              <a:rPr lang="en-GB" sz="2100" dirty="0" err="1">
                <a:solidFill>
                  <a:schemeClr val="bg2"/>
                </a:solidFill>
                <a:latin typeface="Times New Roman" panose="02020603050405020304" pitchFamily="18" charset="0"/>
                <a:cs typeface="Times New Roman" panose="02020603050405020304" pitchFamily="18" charset="0"/>
              </a:rPr>
              <a:t>s'appuie</a:t>
            </a:r>
            <a:r>
              <a:rPr lang="en-GB" sz="2100" dirty="0">
                <a:solidFill>
                  <a:schemeClr val="bg2"/>
                </a:solidFill>
                <a:latin typeface="Times New Roman" panose="02020603050405020304" pitchFamily="18" charset="0"/>
                <a:cs typeface="Times New Roman" panose="02020603050405020304" pitchFamily="18" charset="0"/>
              </a:rPr>
              <a:t> </a:t>
            </a:r>
            <a:r>
              <a:rPr lang="en-GB" sz="2100" dirty="0" err="1">
                <a:solidFill>
                  <a:schemeClr val="bg2"/>
                </a:solidFill>
                <a:latin typeface="Times New Roman" panose="02020603050405020304" pitchFamily="18" charset="0"/>
                <a:cs typeface="Times New Roman" panose="02020603050405020304" pitchFamily="18" charset="0"/>
              </a:rPr>
              <a:t>sur</a:t>
            </a:r>
            <a:r>
              <a:rPr lang="en-GB" sz="2100" dirty="0">
                <a:solidFill>
                  <a:schemeClr val="bg2"/>
                </a:solidFill>
                <a:latin typeface="Times New Roman" panose="02020603050405020304" pitchFamily="18" charset="0"/>
                <a:cs typeface="Times New Roman" panose="02020603050405020304" pitchFamily="18" charset="0"/>
              </a:rPr>
              <a:t> le </a:t>
            </a:r>
            <a:r>
              <a:rPr lang="en-GB" sz="2100" dirty="0" err="1">
                <a:solidFill>
                  <a:schemeClr val="bg2"/>
                </a:solidFill>
                <a:latin typeface="Times New Roman" panose="02020603050405020304" pitchFamily="18" charset="0"/>
                <a:cs typeface="Times New Roman" panose="02020603050405020304" pitchFamily="18" charset="0"/>
              </a:rPr>
              <a:t>Dieu</a:t>
            </a:r>
            <a:r>
              <a:rPr lang="en-GB" sz="2100" dirty="0">
                <a:solidFill>
                  <a:schemeClr val="bg2"/>
                </a:solidFill>
                <a:latin typeface="Times New Roman" panose="02020603050405020304" pitchFamily="18" charset="0"/>
                <a:cs typeface="Times New Roman" panose="02020603050405020304" pitchFamily="18" charset="0"/>
              </a:rPr>
              <a:t> de Jacob, qui met son </a:t>
            </a:r>
            <a:r>
              <a:rPr lang="en-GB" sz="2100" dirty="0" err="1">
                <a:solidFill>
                  <a:schemeClr val="bg2"/>
                </a:solidFill>
                <a:latin typeface="Times New Roman" panose="02020603050405020304" pitchFamily="18" charset="0"/>
                <a:cs typeface="Times New Roman" panose="02020603050405020304" pitchFamily="18" charset="0"/>
              </a:rPr>
              <a:t>espoir</a:t>
            </a:r>
            <a:r>
              <a:rPr lang="en-GB" sz="2100" dirty="0">
                <a:solidFill>
                  <a:schemeClr val="bg2"/>
                </a:solidFill>
                <a:latin typeface="Times New Roman" panose="02020603050405020304" pitchFamily="18" charset="0"/>
                <a:cs typeface="Times New Roman" panose="02020603050405020304" pitchFamily="18" charset="0"/>
              </a:rPr>
              <a:t> </a:t>
            </a:r>
            <a:r>
              <a:rPr lang="en-GB" sz="2100" dirty="0" err="1">
                <a:solidFill>
                  <a:schemeClr val="bg2"/>
                </a:solidFill>
                <a:latin typeface="Times New Roman" panose="02020603050405020304" pitchFamily="18" charset="0"/>
                <a:cs typeface="Times New Roman" panose="02020603050405020304" pitchFamily="18" charset="0"/>
              </a:rPr>
              <a:t>dans</a:t>
            </a:r>
            <a:r>
              <a:rPr lang="en-GB" sz="2100" dirty="0">
                <a:solidFill>
                  <a:schemeClr val="bg2"/>
                </a:solidFill>
                <a:latin typeface="Times New Roman" panose="02020603050405020304" pitchFamily="18" charset="0"/>
                <a:cs typeface="Times New Roman" panose="02020603050405020304" pitchFamily="18" charset="0"/>
              </a:rPr>
              <a:t> le </a:t>
            </a:r>
            <a:r>
              <a:rPr lang="en-GB" sz="2100" dirty="0" err="1">
                <a:solidFill>
                  <a:schemeClr val="bg2"/>
                </a:solidFill>
                <a:latin typeface="Times New Roman" panose="02020603050405020304" pitchFamily="18" charset="0"/>
                <a:cs typeface="Times New Roman" panose="02020603050405020304" pitchFamily="18" charset="0"/>
              </a:rPr>
              <a:t>Seigneur</a:t>
            </a:r>
            <a:r>
              <a:rPr lang="en-GB" sz="2100" dirty="0">
                <a:solidFill>
                  <a:schemeClr val="bg2"/>
                </a:solidFill>
                <a:latin typeface="Times New Roman" panose="02020603050405020304" pitchFamily="18" charset="0"/>
                <a:cs typeface="Times New Roman" panose="02020603050405020304" pitchFamily="18" charset="0"/>
              </a:rPr>
              <a:t> son </a:t>
            </a:r>
            <a:r>
              <a:rPr lang="en-GB" sz="2100" dirty="0" err="1">
                <a:solidFill>
                  <a:schemeClr val="bg2"/>
                </a:solidFill>
                <a:latin typeface="Times New Roman" panose="02020603050405020304" pitchFamily="18" charset="0"/>
                <a:cs typeface="Times New Roman" panose="02020603050405020304" pitchFamily="18" charset="0"/>
              </a:rPr>
              <a:t>Dieu</a:t>
            </a:r>
            <a:r>
              <a:rPr lang="en-GB" sz="2100" dirty="0">
                <a:solidFill>
                  <a:schemeClr val="bg2"/>
                </a:solidFill>
                <a:latin typeface="Times New Roman" panose="02020603050405020304" pitchFamily="18" charset="0"/>
                <a:cs typeface="Times New Roman" panose="02020603050405020304" pitchFamily="18" charset="0"/>
              </a:rPr>
              <a:t>,</a:t>
            </a:r>
          </a:p>
          <a:p>
            <a:pPr marL="0" indent="0">
              <a:buNone/>
            </a:pPr>
            <a:r>
              <a:rPr lang="en-GB" sz="2100" dirty="0">
                <a:solidFill>
                  <a:schemeClr val="bg2"/>
                </a:solidFill>
                <a:latin typeface="Times New Roman" panose="02020603050405020304" pitchFamily="18" charset="0"/>
                <a:cs typeface="Times New Roman" panose="02020603050405020304" pitchFamily="18" charset="0"/>
              </a:rPr>
              <a:t>06 </a:t>
            </a:r>
            <a:r>
              <a:rPr lang="en-GB" sz="2100" dirty="0" err="1">
                <a:solidFill>
                  <a:schemeClr val="bg2"/>
                </a:solidFill>
                <a:latin typeface="Times New Roman" panose="02020603050405020304" pitchFamily="18" charset="0"/>
                <a:cs typeface="Times New Roman" panose="02020603050405020304" pitchFamily="18" charset="0"/>
              </a:rPr>
              <a:t>lui</a:t>
            </a:r>
            <a:r>
              <a:rPr lang="en-GB" sz="2100" dirty="0">
                <a:solidFill>
                  <a:schemeClr val="bg2"/>
                </a:solidFill>
                <a:latin typeface="Times New Roman" panose="02020603050405020304" pitchFamily="18" charset="0"/>
                <a:cs typeface="Times New Roman" panose="02020603050405020304" pitchFamily="18" charset="0"/>
              </a:rPr>
              <a:t> qui a fait le </a:t>
            </a:r>
            <a:r>
              <a:rPr lang="en-GB" sz="2100" dirty="0" err="1">
                <a:solidFill>
                  <a:schemeClr val="bg2"/>
                </a:solidFill>
                <a:latin typeface="Times New Roman" panose="02020603050405020304" pitchFamily="18" charset="0"/>
                <a:cs typeface="Times New Roman" panose="02020603050405020304" pitchFamily="18" charset="0"/>
              </a:rPr>
              <a:t>ciel</a:t>
            </a:r>
            <a:r>
              <a:rPr lang="en-GB" sz="2100" dirty="0">
                <a:solidFill>
                  <a:schemeClr val="bg2"/>
                </a:solidFill>
                <a:latin typeface="Times New Roman" panose="02020603050405020304" pitchFamily="18" charset="0"/>
                <a:cs typeface="Times New Roman" panose="02020603050405020304" pitchFamily="18" charset="0"/>
              </a:rPr>
              <a:t> et la </a:t>
            </a:r>
            <a:r>
              <a:rPr lang="en-GB" sz="2100" dirty="0" err="1">
                <a:solidFill>
                  <a:schemeClr val="bg2"/>
                </a:solidFill>
                <a:latin typeface="Times New Roman" panose="02020603050405020304" pitchFamily="18" charset="0"/>
                <a:cs typeface="Times New Roman" panose="02020603050405020304" pitchFamily="18" charset="0"/>
              </a:rPr>
              <a:t>terre</a:t>
            </a:r>
            <a:r>
              <a:rPr lang="en-GB" sz="2100" dirty="0">
                <a:solidFill>
                  <a:schemeClr val="bg2"/>
                </a:solidFill>
                <a:latin typeface="Times New Roman" panose="02020603050405020304" pitchFamily="18" charset="0"/>
                <a:cs typeface="Times New Roman" panose="02020603050405020304" pitchFamily="18" charset="0"/>
              </a:rPr>
              <a:t> et la </a:t>
            </a:r>
            <a:r>
              <a:rPr lang="en-GB" sz="2100" dirty="0" err="1">
                <a:solidFill>
                  <a:schemeClr val="bg2"/>
                </a:solidFill>
                <a:latin typeface="Times New Roman" panose="02020603050405020304" pitchFamily="18" charset="0"/>
                <a:cs typeface="Times New Roman" panose="02020603050405020304" pitchFamily="18" charset="0"/>
              </a:rPr>
              <a:t>mer</a:t>
            </a:r>
            <a:r>
              <a:rPr lang="en-GB" sz="2100" dirty="0">
                <a:solidFill>
                  <a:schemeClr val="bg2"/>
                </a:solidFill>
                <a:latin typeface="Times New Roman" panose="02020603050405020304" pitchFamily="18" charset="0"/>
                <a:cs typeface="Times New Roman" panose="02020603050405020304" pitchFamily="18" charset="0"/>
              </a:rPr>
              <a:t> et tout </a:t>
            </a:r>
            <a:r>
              <a:rPr lang="en-GB" sz="2100" dirty="0" err="1">
                <a:solidFill>
                  <a:schemeClr val="bg2"/>
                </a:solidFill>
                <a:latin typeface="Times New Roman" panose="02020603050405020304" pitchFamily="18" charset="0"/>
                <a:cs typeface="Times New Roman" panose="02020603050405020304" pitchFamily="18" charset="0"/>
              </a:rPr>
              <a:t>ce</a:t>
            </a:r>
            <a:r>
              <a:rPr lang="en-GB" sz="2100" dirty="0">
                <a:solidFill>
                  <a:schemeClr val="bg2"/>
                </a:solidFill>
                <a:latin typeface="Times New Roman" panose="02020603050405020304" pitchFamily="18" charset="0"/>
                <a:cs typeface="Times New Roman" panose="02020603050405020304" pitchFamily="18" charset="0"/>
              </a:rPr>
              <a:t> </a:t>
            </a:r>
            <a:r>
              <a:rPr lang="en-GB" sz="2100" dirty="0" err="1">
                <a:solidFill>
                  <a:schemeClr val="bg2"/>
                </a:solidFill>
                <a:latin typeface="Times New Roman" panose="02020603050405020304" pitchFamily="18" charset="0"/>
                <a:cs typeface="Times New Roman" panose="02020603050405020304" pitchFamily="18" charset="0"/>
              </a:rPr>
              <a:t>qu'ils</a:t>
            </a:r>
            <a:r>
              <a:rPr lang="en-GB" sz="2100" dirty="0">
                <a:solidFill>
                  <a:schemeClr val="bg2"/>
                </a:solidFill>
                <a:latin typeface="Times New Roman" panose="02020603050405020304" pitchFamily="18" charset="0"/>
                <a:cs typeface="Times New Roman" panose="02020603050405020304" pitchFamily="18" charset="0"/>
              </a:rPr>
              <a:t> </a:t>
            </a:r>
            <a:r>
              <a:rPr lang="en-GB" sz="2100" dirty="0" err="1">
                <a:solidFill>
                  <a:schemeClr val="bg2"/>
                </a:solidFill>
                <a:latin typeface="Times New Roman" panose="02020603050405020304" pitchFamily="18" charset="0"/>
                <a:cs typeface="Times New Roman" panose="02020603050405020304" pitchFamily="18" charset="0"/>
              </a:rPr>
              <a:t>renferment</a:t>
            </a:r>
            <a:r>
              <a:rPr lang="en-GB" sz="2100" dirty="0">
                <a:solidFill>
                  <a:schemeClr val="bg2"/>
                </a:solidFill>
                <a:latin typeface="Times New Roman" panose="02020603050405020304" pitchFamily="18" charset="0"/>
                <a:cs typeface="Times New Roman" panose="02020603050405020304" pitchFamily="18" charset="0"/>
              </a:rPr>
              <a:t> ! Il </a:t>
            </a:r>
            <a:r>
              <a:rPr lang="en-GB" sz="2100" dirty="0" err="1">
                <a:solidFill>
                  <a:schemeClr val="bg2"/>
                </a:solidFill>
                <a:latin typeface="Times New Roman" panose="02020603050405020304" pitchFamily="18" charset="0"/>
                <a:cs typeface="Times New Roman" panose="02020603050405020304" pitchFamily="18" charset="0"/>
              </a:rPr>
              <a:t>garde</a:t>
            </a:r>
            <a:r>
              <a:rPr lang="en-GB" sz="2100" dirty="0">
                <a:solidFill>
                  <a:schemeClr val="bg2"/>
                </a:solidFill>
                <a:latin typeface="Times New Roman" panose="02020603050405020304" pitchFamily="18" charset="0"/>
                <a:cs typeface="Times New Roman" panose="02020603050405020304" pitchFamily="18" charset="0"/>
              </a:rPr>
              <a:t> </a:t>
            </a:r>
            <a:r>
              <a:rPr lang="en-GB" sz="2100" dirty="0" err="1">
                <a:solidFill>
                  <a:schemeClr val="bg2"/>
                </a:solidFill>
                <a:latin typeface="Times New Roman" panose="02020603050405020304" pitchFamily="18" charset="0"/>
                <a:cs typeface="Times New Roman" panose="02020603050405020304" pitchFamily="18" charset="0"/>
              </a:rPr>
              <a:t>à</a:t>
            </a:r>
            <a:r>
              <a:rPr lang="en-GB" sz="2100" dirty="0">
                <a:solidFill>
                  <a:schemeClr val="bg2"/>
                </a:solidFill>
                <a:latin typeface="Times New Roman" panose="02020603050405020304" pitchFamily="18" charset="0"/>
                <a:cs typeface="Times New Roman" panose="02020603050405020304" pitchFamily="18" charset="0"/>
              </a:rPr>
              <a:t> </a:t>
            </a:r>
            <a:r>
              <a:rPr lang="en-GB" sz="2100" dirty="0" err="1">
                <a:solidFill>
                  <a:schemeClr val="bg2"/>
                </a:solidFill>
                <a:latin typeface="Times New Roman" panose="02020603050405020304" pitchFamily="18" charset="0"/>
                <a:cs typeface="Times New Roman" panose="02020603050405020304" pitchFamily="18" charset="0"/>
              </a:rPr>
              <a:t>jamais</a:t>
            </a:r>
            <a:r>
              <a:rPr lang="en-GB" sz="2100" dirty="0">
                <a:solidFill>
                  <a:schemeClr val="bg2"/>
                </a:solidFill>
                <a:latin typeface="Times New Roman" panose="02020603050405020304" pitchFamily="18" charset="0"/>
                <a:cs typeface="Times New Roman" panose="02020603050405020304" pitchFamily="18" charset="0"/>
              </a:rPr>
              <a:t> </a:t>
            </a:r>
            <a:r>
              <a:rPr lang="en-GB" sz="2100" dirty="0" err="1">
                <a:solidFill>
                  <a:schemeClr val="bg2"/>
                </a:solidFill>
                <a:latin typeface="Times New Roman" panose="02020603050405020304" pitchFamily="18" charset="0"/>
                <a:cs typeface="Times New Roman" panose="02020603050405020304" pitchFamily="18" charset="0"/>
              </a:rPr>
              <a:t>sa</a:t>
            </a:r>
            <a:r>
              <a:rPr lang="en-GB" sz="2100" dirty="0">
                <a:solidFill>
                  <a:schemeClr val="bg2"/>
                </a:solidFill>
                <a:latin typeface="Times New Roman" panose="02020603050405020304" pitchFamily="18" charset="0"/>
                <a:cs typeface="Times New Roman" panose="02020603050405020304" pitchFamily="18" charset="0"/>
              </a:rPr>
              <a:t> </a:t>
            </a:r>
            <a:r>
              <a:rPr lang="en-GB" sz="2100" dirty="0" err="1">
                <a:solidFill>
                  <a:schemeClr val="bg2"/>
                </a:solidFill>
                <a:latin typeface="Times New Roman" panose="02020603050405020304" pitchFamily="18" charset="0"/>
                <a:cs typeface="Times New Roman" panose="02020603050405020304" pitchFamily="18" charset="0"/>
              </a:rPr>
              <a:t>fidélité</a:t>
            </a:r>
            <a:r>
              <a:rPr lang="en-GB" sz="2100" dirty="0">
                <a:solidFill>
                  <a:schemeClr val="bg2"/>
                </a:solidFill>
                <a:latin typeface="Times New Roman" panose="02020603050405020304" pitchFamily="18" charset="0"/>
                <a:cs typeface="Times New Roman" panose="02020603050405020304" pitchFamily="18" charset="0"/>
              </a:rPr>
              <a:t>,</a:t>
            </a:r>
          </a:p>
          <a:p>
            <a:pPr marL="0" indent="0">
              <a:buNone/>
            </a:pPr>
            <a:r>
              <a:rPr lang="en-GB" sz="2100" dirty="0">
                <a:solidFill>
                  <a:schemeClr val="bg2"/>
                </a:solidFill>
                <a:latin typeface="Times New Roman" panose="02020603050405020304" pitchFamily="18" charset="0"/>
                <a:cs typeface="Times New Roman" panose="02020603050405020304" pitchFamily="18" charset="0"/>
              </a:rPr>
              <a:t>07 </a:t>
            </a:r>
            <a:r>
              <a:rPr lang="en-GB" sz="2100" dirty="0" err="1">
                <a:solidFill>
                  <a:schemeClr val="bg2"/>
                </a:solidFill>
                <a:latin typeface="Times New Roman" panose="02020603050405020304" pitchFamily="18" charset="0"/>
                <a:cs typeface="Times New Roman" panose="02020603050405020304" pitchFamily="18" charset="0"/>
              </a:rPr>
              <a:t>il</a:t>
            </a:r>
            <a:r>
              <a:rPr lang="en-GB" sz="2100" dirty="0">
                <a:solidFill>
                  <a:schemeClr val="bg2"/>
                </a:solidFill>
                <a:latin typeface="Times New Roman" panose="02020603050405020304" pitchFamily="18" charset="0"/>
                <a:cs typeface="Times New Roman" panose="02020603050405020304" pitchFamily="18" charset="0"/>
              </a:rPr>
              <a:t> fait justice aux </a:t>
            </a:r>
            <a:r>
              <a:rPr lang="en-GB" sz="2100" dirty="0" err="1">
                <a:solidFill>
                  <a:schemeClr val="bg2"/>
                </a:solidFill>
                <a:latin typeface="Times New Roman" panose="02020603050405020304" pitchFamily="18" charset="0"/>
                <a:cs typeface="Times New Roman" panose="02020603050405020304" pitchFamily="18" charset="0"/>
              </a:rPr>
              <a:t>opprimés</a:t>
            </a:r>
            <a:r>
              <a:rPr lang="en-GB" sz="2100" dirty="0">
                <a:solidFill>
                  <a:schemeClr val="bg2"/>
                </a:solidFill>
                <a:latin typeface="Times New Roman" panose="02020603050405020304" pitchFamily="18" charset="0"/>
                <a:cs typeface="Times New Roman" panose="02020603050405020304" pitchFamily="18" charset="0"/>
              </a:rPr>
              <a:t> ; aux </a:t>
            </a:r>
            <a:r>
              <a:rPr lang="en-GB" sz="2100" dirty="0" err="1">
                <a:solidFill>
                  <a:schemeClr val="bg2"/>
                </a:solidFill>
                <a:latin typeface="Times New Roman" panose="02020603050405020304" pitchFamily="18" charset="0"/>
                <a:cs typeface="Times New Roman" panose="02020603050405020304" pitchFamily="18" charset="0"/>
              </a:rPr>
              <a:t>affamés</a:t>
            </a:r>
            <a:r>
              <a:rPr lang="en-GB" sz="2100" dirty="0">
                <a:solidFill>
                  <a:schemeClr val="bg2"/>
                </a:solidFill>
                <a:latin typeface="Times New Roman" panose="02020603050405020304" pitchFamily="18" charset="0"/>
                <a:cs typeface="Times New Roman" panose="02020603050405020304" pitchFamily="18" charset="0"/>
              </a:rPr>
              <a:t>, </a:t>
            </a:r>
            <a:r>
              <a:rPr lang="en-GB" sz="2100" dirty="0" err="1">
                <a:solidFill>
                  <a:schemeClr val="bg2"/>
                </a:solidFill>
                <a:latin typeface="Times New Roman" panose="02020603050405020304" pitchFamily="18" charset="0"/>
                <a:cs typeface="Times New Roman" panose="02020603050405020304" pitchFamily="18" charset="0"/>
              </a:rPr>
              <a:t>il</a:t>
            </a:r>
            <a:r>
              <a:rPr lang="en-GB" sz="2100" dirty="0">
                <a:solidFill>
                  <a:schemeClr val="bg2"/>
                </a:solidFill>
                <a:latin typeface="Times New Roman" panose="02020603050405020304" pitchFamily="18" charset="0"/>
                <a:cs typeface="Times New Roman" panose="02020603050405020304" pitchFamily="18" charset="0"/>
              </a:rPr>
              <a:t> </a:t>
            </a:r>
            <a:r>
              <a:rPr lang="en-GB" sz="2100" dirty="0" err="1">
                <a:solidFill>
                  <a:schemeClr val="bg2"/>
                </a:solidFill>
                <a:latin typeface="Times New Roman" panose="02020603050405020304" pitchFamily="18" charset="0"/>
                <a:cs typeface="Times New Roman" panose="02020603050405020304" pitchFamily="18" charset="0"/>
              </a:rPr>
              <a:t>donne</a:t>
            </a:r>
            <a:r>
              <a:rPr lang="en-GB" sz="2100" dirty="0">
                <a:solidFill>
                  <a:schemeClr val="bg2"/>
                </a:solidFill>
                <a:latin typeface="Times New Roman" panose="02020603050405020304" pitchFamily="18" charset="0"/>
                <a:cs typeface="Times New Roman" panose="02020603050405020304" pitchFamily="18" charset="0"/>
              </a:rPr>
              <a:t> le pain ; le </a:t>
            </a:r>
            <a:r>
              <a:rPr lang="en-GB" sz="2100" dirty="0" err="1">
                <a:solidFill>
                  <a:schemeClr val="bg2"/>
                </a:solidFill>
                <a:latin typeface="Times New Roman" panose="02020603050405020304" pitchFamily="18" charset="0"/>
                <a:cs typeface="Times New Roman" panose="02020603050405020304" pitchFamily="18" charset="0"/>
              </a:rPr>
              <a:t>Seigneur</a:t>
            </a:r>
            <a:r>
              <a:rPr lang="en-GB" sz="2100" dirty="0">
                <a:solidFill>
                  <a:schemeClr val="bg2"/>
                </a:solidFill>
                <a:latin typeface="Times New Roman" panose="02020603050405020304" pitchFamily="18" charset="0"/>
                <a:cs typeface="Times New Roman" panose="02020603050405020304" pitchFamily="18" charset="0"/>
              </a:rPr>
              <a:t> </a:t>
            </a:r>
            <a:r>
              <a:rPr lang="en-GB" sz="2100" dirty="0" err="1">
                <a:solidFill>
                  <a:schemeClr val="bg2"/>
                </a:solidFill>
                <a:latin typeface="Times New Roman" panose="02020603050405020304" pitchFamily="18" charset="0"/>
                <a:cs typeface="Times New Roman" panose="02020603050405020304" pitchFamily="18" charset="0"/>
              </a:rPr>
              <a:t>délie</a:t>
            </a:r>
            <a:r>
              <a:rPr lang="en-GB" sz="2100" dirty="0">
                <a:solidFill>
                  <a:schemeClr val="bg2"/>
                </a:solidFill>
                <a:latin typeface="Times New Roman" panose="02020603050405020304" pitchFamily="18" charset="0"/>
                <a:cs typeface="Times New Roman" panose="02020603050405020304" pitchFamily="18" charset="0"/>
              </a:rPr>
              <a:t> les </a:t>
            </a:r>
            <a:r>
              <a:rPr lang="en-GB" sz="2100" dirty="0" err="1">
                <a:solidFill>
                  <a:schemeClr val="bg2"/>
                </a:solidFill>
                <a:latin typeface="Times New Roman" panose="02020603050405020304" pitchFamily="18" charset="0"/>
                <a:cs typeface="Times New Roman" panose="02020603050405020304" pitchFamily="18" charset="0"/>
              </a:rPr>
              <a:t>enchaînés</a:t>
            </a:r>
            <a:r>
              <a:rPr lang="en-GB" sz="2100" dirty="0">
                <a:solidFill>
                  <a:schemeClr val="bg2"/>
                </a:solidFill>
                <a:latin typeface="Times New Roman" panose="02020603050405020304" pitchFamily="18" charset="0"/>
                <a:cs typeface="Times New Roman" panose="02020603050405020304" pitchFamily="18" charset="0"/>
              </a:rPr>
              <a:t>.</a:t>
            </a:r>
          </a:p>
          <a:p>
            <a:pPr marL="0" indent="0">
              <a:buNone/>
            </a:pPr>
            <a:r>
              <a:rPr lang="en-GB" sz="2100" dirty="0">
                <a:solidFill>
                  <a:schemeClr val="bg2"/>
                </a:solidFill>
                <a:latin typeface="Times New Roman" panose="02020603050405020304" pitchFamily="18" charset="0"/>
                <a:cs typeface="Times New Roman" panose="02020603050405020304" pitchFamily="18" charset="0"/>
              </a:rPr>
              <a:t>08 Le </a:t>
            </a:r>
            <a:r>
              <a:rPr lang="en-GB" sz="2100" dirty="0" err="1">
                <a:solidFill>
                  <a:schemeClr val="bg2"/>
                </a:solidFill>
                <a:latin typeface="Times New Roman" panose="02020603050405020304" pitchFamily="18" charset="0"/>
                <a:cs typeface="Times New Roman" panose="02020603050405020304" pitchFamily="18" charset="0"/>
              </a:rPr>
              <a:t>Seigneur</a:t>
            </a:r>
            <a:r>
              <a:rPr lang="en-GB" sz="2100" dirty="0">
                <a:solidFill>
                  <a:schemeClr val="bg2"/>
                </a:solidFill>
                <a:latin typeface="Times New Roman" panose="02020603050405020304" pitchFamily="18" charset="0"/>
                <a:cs typeface="Times New Roman" panose="02020603050405020304" pitchFamily="18" charset="0"/>
              </a:rPr>
              <a:t> </a:t>
            </a:r>
            <a:r>
              <a:rPr lang="en-GB" sz="2100" dirty="0" err="1">
                <a:solidFill>
                  <a:schemeClr val="bg2"/>
                </a:solidFill>
                <a:latin typeface="Times New Roman" panose="02020603050405020304" pitchFamily="18" charset="0"/>
                <a:cs typeface="Times New Roman" panose="02020603050405020304" pitchFamily="18" charset="0"/>
              </a:rPr>
              <a:t>ouvre</a:t>
            </a:r>
            <a:r>
              <a:rPr lang="en-GB" sz="2100" dirty="0">
                <a:solidFill>
                  <a:schemeClr val="bg2"/>
                </a:solidFill>
                <a:latin typeface="Times New Roman" panose="02020603050405020304" pitchFamily="18" charset="0"/>
                <a:cs typeface="Times New Roman" panose="02020603050405020304" pitchFamily="18" charset="0"/>
              </a:rPr>
              <a:t> les </a:t>
            </a:r>
            <a:r>
              <a:rPr lang="en-GB" sz="2100" dirty="0" err="1">
                <a:solidFill>
                  <a:schemeClr val="bg2"/>
                </a:solidFill>
                <a:latin typeface="Times New Roman" panose="02020603050405020304" pitchFamily="18" charset="0"/>
                <a:cs typeface="Times New Roman" panose="02020603050405020304" pitchFamily="18" charset="0"/>
              </a:rPr>
              <a:t>yeux</a:t>
            </a:r>
            <a:r>
              <a:rPr lang="en-GB" sz="2100" dirty="0">
                <a:solidFill>
                  <a:schemeClr val="bg2"/>
                </a:solidFill>
                <a:latin typeface="Times New Roman" panose="02020603050405020304" pitchFamily="18" charset="0"/>
                <a:cs typeface="Times New Roman" panose="02020603050405020304" pitchFamily="18" charset="0"/>
              </a:rPr>
              <a:t> des </a:t>
            </a:r>
            <a:r>
              <a:rPr lang="en-GB" sz="2100" dirty="0" err="1">
                <a:solidFill>
                  <a:schemeClr val="bg2"/>
                </a:solidFill>
                <a:latin typeface="Times New Roman" panose="02020603050405020304" pitchFamily="18" charset="0"/>
                <a:cs typeface="Times New Roman" panose="02020603050405020304" pitchFamily="18" charset="0"/>
              </a:rPr>
              <a:t>aveugles</a:t>
            </a:r>
            <a:r>
              <a:rPr lang="en-GB" sz="2100" dirty="0">
                <a:solidFill>
                  <a:schemeClr val="bg2"/>
                </a:solidFill>
                <a:latin typeface="Times New Roman" panose="02020603050405020304" pitchFamily="18" charset="0"/>
                <a:cs typeface="Times New Roman" panose="02020603050405020304" pitchFamily="18" charset="0"/>
              </a:rPr>
              <a:t>, le </a:t>
            </a:r>
            <a:r>
              <a:rPr lang="en-GB" sz="2100" dirty="0" err="1">
                <a:solidFill>
                  <a:schemeClr val="bg2"/>
                </a:solidFill>
                <a:latin typeface="Times New Roman" panose="02020603050405020304" pitchFamily="18" charset="0"/>
                <a:cs typeface="Times New Roman" panose="02020603050405020304" pitchFamily="18" charset="0"/>
              </a:rPr>
              <a:t>Seigneur</a:t>
            </a:r>
            <a:r>
              <a:rPr lang="en-GB" sz="2100" dirty="0">
                <a:solidFill>
                  <a:schemeClr val="bg2"/>
                </a:solidFill>
                <a:latin typeface="Times New Roman" panose="02020603050405020304" pitchFamily="18" charset="0"/>
                <a:cs typeface="Times New Roman" panose="02020603050405020304" pitchFamily="18" charset="0"/>
              </a:rPr>
              <a:t> </a:t>
            </a:r>
            <a:r>
              <a:rPr lang="en-GB" sz="2100" dirty="0" err="1">
                <a:solidFill>
                  <a:schemeClr val="bg2"/>
                </a:solidFill>
                <a:latin typeface="Times New Roman" panose="02020603050405020304" pitchFamily="18" charset="0"/>
                <a:cs typeface="Times New Roman" panose="02020603050405020304" pitchFamily="18" charset="0"/>
              </a:rPr>
              <a:t>redresse</a:t>
            </a:r>
            <a:r>
              <a:rPr lang="en-GB" sz="2100" dirty="0">
                <a:solidFill>
                  <a:schemeClr val="bg2"/>
                </a:solidFill>
                <a:latin typeface="Times New Roman" panose="02020603050405020304" pitchFamily="18" charset="0"/>
                <a:cs typeface="Times New Roman" panose="02020603050405020304" pitchFamily="18" charset="0"/>
              </a:rPr>
              <a:t> les </a:t>
            </a:r>
            <a:r>
              <a:rPr lang="en-GB" sz="2100" dirty="0" err="1">
                <a:solidFill>
                  <a:schemeClr val="bg2"/>
                </a:solidFill>
                <a:latin typeface="Times New Roman" panose="02020603050405020304" pitchFamily="18" charset="0"/>
                <a:cs typeface="Times New Roman" panose="02020603050405020304" pitchFamily="18" charset="0"/>
              </a:rPr>
              <a:t>accablés</a:t>
            </a:r>
            <a:r>
              <a:rPr lang="en-GB" sz="2100" dirty="0">
                <a:solidFill>
                  <a:schemeClr val="bg2"/>
                </a:solidFill>
                <a:latin typeface="Times New Roman" panose="02020603050405020304" pitchFamily="18" charset="0"/>
                <a:cs typeface="Times New Roman" panose="02020603050405020304" pitchFamily="18" charset="0"/>
              </a:rPr>
              <a:t>, le </a:t>
            </a:r>
            <a:r>
              <a:rPr lang="en-GB" sz="2100" dirty="0" err="1">
                <a:solidFill>
                  <a:schemeClr val="bg2"/>
                </a:solidFill>
                <a:latin typeface="Times New Roman" panose="02020603050405020304" pitchFamily="18" charset="0"/>
                <a:cs typeface="Times New Roman" panose="02020603050405020304" pitchFamily="18" charset="0"/>
              </a:rPr>
              <a:t>Seigneur</a:t>
            </a:r>
            <a:r>
              <a:rPr lang="en-GB" sz="2100" dirty="0">
                <a:solidFill>
                  <a:schemeClr val="bg2"/>
                </a:solidFill>
                <a:latin typeface="Times New Roman" panose="02020603050405020304" pitchFamily="18" charset="0"/>
                <a:cs typeface="Times New Roman" panose="02020603050405020304" pitchFamily="18" charset="0"/>
              </a:rPr>
              <a:t> </a:t>
            </a:r>
            <a:r>
              <a:rPr lang="en-GB" sz="2100" dirty="0" err="1">
                <a:solidFill>
                  <a:schemeClr val="bg2"/>
                </a:solidFill>
                <a:latin typeface="Times New Roman" panose="02020603050405020304" pitchFamily="18" charset="0"/>
                <a:cs typeface="Times New Roman" panose="02020603050405020304" pitchFamily="18" charset="0"/>
              </a:rPr>
              <a:t>aime</a:t>
            </a:r>
            <a:r>
              <a:rPr lang="en-GB" sz="2100" dirty="0">
                <a:solidFill>
                  <a:schemeClr val="bg2"/>
                </a:solidFill>
                <a:latin typeface="Times New Roman" panose="02020603050405020304" pitchFamily="18" charset="0"/>
                <a:cs typeface="Times New Roman" panose="02020603050405020304" pitchFamily="18" charset="0"/>
              </a:rPr>
              <a:t> les </a:t>
            </a:r>
            <a:r>
              <a:rPr lang="en-GB" sz="2100" dirty="0" err="1">
                <a:solidFill>
                  <a:schemeClr val="bg2"/>
                </a:solidFill>
                <a:latin typeface="Times New Roman" panose="02020603050405020304" pitchFamily="18" charset="0"/>
                <a:cs typeface="Times New Roman" panose="02020603050405020304" pitchFamily="18" charset="0"/>
              </a:rPr>
              <a:t>justes</a:t>
            </a:r>
            <a:r>
              <a:rPr lang="en-GB" sz="2100" dirty="0">
                <a:solidFill>
                  <a:schemeClr val="bg2"/>
                </a:solidFill>
                <a:latin typeface="Times New Roman" panose="02020603050405020304" pitchFamily="18" charset="0"/>
                <a:cs typeface="Times New Roman" panose="02020603050405020304" pitchFamily="18" charset="0"/>
              </a:rPr>
              <a:t>,</a:t>
            </a:r>
          </a:p>
          <a:p>
            <a:pPr marL="0" indent="0">
              <a:buNone/>
            </a:pPr>
            <a:r>
              <a:rPr lang="en-GB" sz="2100" dirty="0">
                <a:solidFill>
                  <a:schemeClr val="bg2"/>
                </a:solidFill>
                <a:latin typeface="Times New Roman" panose="02020603050405020304" pitchFamily="18" charset="0"/>
                <a:cs typeface="Times New Roman" panose="02020603050405020304" pitchFamily="18" charset="0"/>
              </a:rPr>
              <a:t>09 le </a:t>
            </a:r>
            <a:r>
              <a:rPr lang="en-GB" sz="2100" dirty="0" err="1">
                <a:solidFill>
                  <a:schemeClr val="bg2"/>
                </a:solidFill>
                <a:latin typeface="Times New Roman" panose="02020603050405020304" pitchFamily="18" charset="0"/>
                <a:cs typeface="Times New Roman" panose="02020603050405020304" pitchFamily="18" charset="0"/>
              </a:rPr>
              <a:t>Seigneur</a:t>
            </a:r>
            <a:r>
              <a:rPr lang="en-GB" sz="2100" dirty="0">
                <a:solidFill>
                  <a:schemeClr val="bg2"/>
                </a:solidFill>
                <a:latin typeface="Times New Roman" panose="02020603050405020304" pitchFamily="18" charset="0"/>
                <a:cs typeface="Times New Roman" panose="02020603050405020304" pitchFamily="18" charset="0"/>
              </a:rPr>
              <a:t> </a:t>
            </a:r>
            <a:r>
              <a:rPr lang="en-GB" sz="2100" dirty="0" err="1">
                <a:solidFill>
                  <a:schemeClr val="bg2"/>
                </a:solidFill>
                <a:latin typeface="Times New Roman" panose="02020603050405020304" pitchFamily="18" charset="0"/>
                <a:cs typeface="Times New Roman" panose="02020603050405020304" pitchFamily="18" charset="0"/>
              </a:rPr>
              <a:t>protège</a:t>
            </a:r>
            <a:r>
              <a:rPr lang="en-GB" sz="2100" dirty="0">
                <a:solidFill>
                  <a:schemeClr val="bg2"/>
                </a:solidFill>
                <a:latin typeface="Times New Roman" panose="02020603050405020304" pitchFamily="18" charset="0"/>
                <a:cs typeface="Times New Roman" panose="02020603050405020304" pitchFamily="18" charset="0"/>
              </a:rPr>
              <a:t> </a:t>
            </a:r>
            <a:r>
              <a:rPr lang="en-GB" sz="2100" dirty="0" err="1">
                <a:solidFill>
                  <a:schemeClr val="bg2"/>
                </a:solidFill>
                <a:latin typeface="Times New Roman" panose="02020603050405020304" pitchFamily="18" charset="0"/>
                <a:cs typeface="Times New Roman" panose="02020603050405020304" pitchFamily="18" charset="0"/>
              </a:rPr>
              <a:t>l'étranger</a:t>
            </a:r>
            <a:r>
              <a:rPr lang="en-GB" sz="2100" dirty="0">
                <a:solidFill>
                  <a:schemeClr val="bg2"/>
                </a:solidFill>
                <a:latin typeface="Times New Roman" panose="02020603050405020304" pitchFamily="18" charset="0"/>
                <a:cs typeface="Times New Roman" panose="02020603050405020304" pitchFamily="18" charset="0"/>
              </a:rPr>
              <a:t>. Il </a:t>
            </a:r>
            <a:r>
              <a:rPr lang="en-GB" sz="2100" dirty="0" err="1">
                <a:solidFill>
                  <a:schemeClr val="bg2"/>
                </a:solidFill>
                <a:latin typeface="Times New Roman" panose="02020603050405020304" pitchFamily="18" charset="0"/>
                <a:cs typeface="Times New Roman" panose="02020603050405020304" pitchFamily="18" charset="0"/>
              </a:rPr>
              <a:t>soutient</a:t>
            </a:r>
            <a:r>
              <a:rPr lang="en-GB" sz="2100" dirty="0">
                <a:solidFill>
                  <a:schemeClr val="bg2"/>
                </a:solidFill>
                <a:latin typeface="Times New Roman" panose="02020603050405020304" pitchFamily="18" charset="0"/>
                <a:cs typeface="Times New Roman" panose="02020603050405020304" pitchFamily="18" charset="0"/>
              </a:rPr>
              <a:t> la </a:t>
            </a:r>
            <a:r>
              <a:rPr lang="en-GB" sz="2100" dirty="0" err="1">
                <a:solidFill>
                  <a:schemeClr val="bg2"/>
                </a:solidFill>
                <a:latin typeface="Times New Roman" panose="02020603050405020304" pitchFamily="18" charset="0"/>
                <a:cs typeface="Times New Roman" panose="02020603050405020304" pitchFamily="18" charset="0"/>
              </a:rPr>
              <a:t>veuve</a:t>
            </a:r>
            <a:r>
              <a:rPr lang="en-GB" sz="2100" dirty="0">
                <a:solidFill>
                  <a:schemeClr val="bg2"/>
                </a:solidFill>
                <a:latin typeface="Times New Roman" panose="02020603050405020304" pitchFamily="18" charset="0"/>
                <a:cs typeface="Times New Roman" panose="02020603050405020304" pitchFamily="18" charset="0"/>
              </a:rPr>
              <a:t> et </a:t>
            </a:r>
            <a:r>
              <a:rPr lang="en-GB" sz="2100" dirty="0" err="1">
                <a:solidFill>
                  <a:schemeClr val="bg2"/>
                </a:solidFill>
                <a:latin typeface="Times New Roman" panose="02020603050405020304" pitchFamily="18" charset="0"/>
                <a:cs typeface="Times New Roman" panose="02020603050405020304" pitchFamily="18" charset="0"/>
              </a:rPr>
              <a:t>l'orphelin</a:t>
            </a:r>
            <a:r>
              <a:rPr lang="en-GB" sz="2100" dirty="0">
                <a:solidFill>
                  <a:schemeClr val="bg2"/>
                </a:solidFill>
                <a:latin typeface="Times New Roman" panose="02020603050405020304" pitchFamily="18" charset="0"/>
                <a:cs typeface="Times New Roman" panose="02020603050405020304" pitchFamily="18" charset="0"/>
              </a:rPr>
              <a:t>, </a:t>
            </a:r>
            <a:r>
              <a:rPr lang="en-GB" sz="2100" dirty="0" err="1">
                <a:solidFill>
                  <a:schemeClr val="bg2"/>
                </a:solidFill>
                <a:latin typeface="Times New Roman" panose="02020603050405020304" pitchFamily="18" charset="0"/>
                <a:cs typeface="Times New Roman" panose="02020603050405020304" pitchFamily="18" charset="0"/>
              </a:rPr>
              <a:t>il</a:t>
            </a:r>
            <a:r>
              <a:rPr lang="en-GB" sz="2100" dirty="0">
                <a:solidFill>
                  <a:schemeClr val="bg2"/>
                </a:solidFill>
                <a:latin typeface="Times New Roman" panose="02020603050405020304" pitchFamily="18" charset="0"/>
                <a:cs typeface="Times New Roman" panose="02020603050405020304" pitchFamily="18" charset="0"/>
              </a:rPr>
              <a:t> </a:t>
            </a:r>
            <a:r>
              <a:rPr lang="en-GB" sz="2100" dirty="0" err="1">
                <a:solidFill>
                  <a:schemeClr val="bg2"/>
                </a:solidFill>
                <a:latin typeface="Times New Roman" panose="02020603050405020304" pitchFamily="18" charset="0"/>
                <a:cs typeface="Times New Roman" panose="02020603050405020304" pitchFamily="18" charset="0"/>
              </a:rPr>
              <a:t>égare</a:t>
            </a:r>
            <a:r>
              <a:rPr lang="en-GB" sz="2100" dirty="0">
                <a:solidFill>
                  <a:schemeClr val="bg2"/>
                </a:solidFill>
                <a:latin typeface="Times New Roman" panose="02020603050405020304" pitchFamily="18" charset="0"/>
                <a:cs typeface="Times New Roman" panose="02020603050405020304" pitchFamily="18" charset="0"/>
              </a:rPr>
              <a:t> les pas du </a:t>
            </a:r>
            <a:r>
              <a:rPr lang="en-GB" sz="2100" dirty="0" err="1">
                <a:solidFill>
                  <a:schemeClr val="bg2"/>
                </a:solidFill>
                <a:latin typeface="Times New Roman" panose="02020603050405020304" pitchFamily="18" charset="0"/>
                <a:cs typeface="Times New Roman" panose="02020603050405020304" pitchFamily="18" charset="0"/>
              </a:rPr>
              <a:t>méchant</a:t>
            </a:r>
            <a:r>
              <a:rPr lang="en-GB" sz="2100" dirty="0">
                <a:solidFill>
                  <a:schemeClr val="bg2"/>
                </a:solidFill>
                <a:latin typeface="Times New Roman" panose="02020603050405020304" pitchFamily="18" charset="0"/>
                <a:cs typeface="Times New Roman" panose="02020603050405020304" pitchFamily="18" charset="0"/>
              </a:rPr>
              <a:t>.</a:t>
            </a:r>
          </a:p>
          <a:p>
            <a:pPr marL="0" indent="0">
              <a:buNone/>
            </a:pPr>
            <a:r>
              <a:rPr lang="en-GB" sz="2100" dirty="0">
                <a:solidFill>
                  <a:schemeClr val="bg2"/>
                </a:solidFill>
                <a:latin typeface="Times New Roman" panose="02020603050405020304" pitchFamily="18" charset="0"/>
                <a:cs typeface="Times New Roman" panose="02020603050405020304" pitchFamily="18" charset="0"/>
              </a:rPr>
              <a:t>10 </a:t>
            </a:r>
            <a:r>
              <a:rPr lang="en-GB" sz="2100" dirty="0" err="1">
                <a:solidFill>
                  <a:schemeClr val="bg2"/>
                </a:solidFill>
                <a:latin typeface="Times New Roman" panose="02020603050405020304" pitchFamily="18" charset="0"/>
                <a:cs typeface="Times New Roman" panose="02020603050405020304" pitchFamily="18" charset="0"/>
              </a:rPr>
              <a:t>D'âge</a:t>
            </a:r>
            <a:r>
              <a:rPr lang="en-GB" sz="2100" dirty="0">
                <a:solidFill>
                  <a:schemeClr val="bg2"/>
                </a:solidFill>
                <a:latin typeface="Times New Roman" panose="02020603050405020304" pitchFamily="18" charset="0"/>
                <a:cs typeface="Times New Roman" panose="02020603050405020304" pitchFamily="18" charset="0"/>
              </a:rPr>
              <a:t> en </a:t>
            </a:r>
            <a:r>
              <a:rPr lang="en-GB" sz="2100" dirty="0" err="1">
                <a:solidFill>
                  <a:schemeClr val="bg2"/>
                </a:solidFill>
                <a:latin typeface="Times New Roman" panose="02020603050405020304" pitchFamily="18" charset="0"/>
                <a:cs typeface="Times New Roman" panose="02020603050405020304" pitchFamily="18" charset="0"/>
              </a:rPr>
              <a:t>âge</a:t>
            </a:r>
            <a:r>
              <a:rPr lang="en-GB" sz="2100" dirty="0">
                <a:solidFill>
                  <a:schemeClr val="bg2"/>
                </a:solidFill>
                <a:latin typeface="Times New Roman" panose="02020603050405020304" pitchFamily="18" charset="0"/>
                <a:cs typeface="Times New Roman" panose="02020603050405020304" pitchFamily="18" charset="0"/>
              </a:rPr>
              <a:t>, le </a:t>
            </a:r>
            <a:r>
              <a:rPr lang="en-GB" sz="2100" dirty="0" err="1">
                <a:solidFill>
                  <a:schemeClr val="bg2"/>
                </a:solidFill>
                <a:latin typeface="Times New Roman" panose="02020603050405020304" pitchFamily="18" charset="0"/>
                <a:cs typeface="Times New Roman" panose="02020603050405020304" pitchFamily="18" charset="0"/>
              </a:rPr>
              <a:t>Seigneur</a:t>
            </a:r>
            <a:r>
              <a:rPr lang="en-GB" sz="2100" dirty="0">
                <a:solidFill>
                  <a:schemeClr val="bg2"/>
                </a:solidFill>
                <a:latin typeface="Times New Roman" panose="02020603050405020304" pitchFamily="18" charset="0"/>
                <a:cs typeface="Times New Roman" panose="02020603050405020304" pitchFamily="18" charset="0"/>
              </a:rPr>
              <a:t> </a:t>
            </a:r>
            <a:r>
              <a:rPr lang="en-GB" sz="2100" dirty="0" err="1">
                <a:solidFill>
                  <a:schemeClr val="bg2"/>
                </a:solidFill>
                <a:latin typeface="Times New Roman" panose="02020603050405020304" pitchFamily="18" charset="0"/>
                <a:cs typeface="Times New Roman" panose="02020603050405020304" pitchFamily="18" charset="0"/>
              </a:rPr>
              <a:t>régnera</a:t>
            </a:r>
            <a:r>
              <a:rPr lang="en-GB" sz="2100" dirty="0">
                <a:solidFill>
                  <a:schemeClr val="bg2"/>
                </a:solidFill>
                <a:latin typeface="Times New Roman" panose="02020603050405020304" pitchFamily="18" charset="0"/>
                <a:cs typeface="Times New Roman" panose="02020603050405020304" pitchFamily="18" charset="0"/>
              </a:rPr>
              <a:t> : ton </a:t>
            </a:r>
            <a:r>
              <a:rPr lang="en-GB" sz="2100" dirty="0" err="1">
                <a:solidFill>
                  <a:schemeClr val="bg2"/>
                </a:solidFill>
                <a:latin typeface="Times New Roman" panose="02020603050405020304" pitchFamily="18" charset="0"/>
                <a:cs typeface="Times New Roman" panose="02020603050405020304" pitchFamily="18" charset="0"/>
              </a:rPr>
              <a:t>Dieu</a:t>
            </a:r>
            <a:r>
              <a:rPr lang="en-GB" sz="2100" dirty="0">
                <a:solidFill>
                  <a:schemeClr val="bg2"/>
                </a:solidFill>
                <a:latin typeface="Times New Roman" panose="02020603050405020304" pitchFamily="18" charset="0"/>
                <a:cs typeface="Times New Roman" panose="02020603050405020304" pitchFamily="18" charset="0"/>
              </a:rPr>
              <a:t>, </a:t>
            </a:r>
            <a:r>
              <a:rPr lang="en-GB" sz="2100" dirty="0" err="1">
                <a:solidFill>
                  <a:schemeClr val="bg2"/>
                </a:solidFill>
                <a:latin typeface="Times New Roman" panose="02020603050405020304" pitchFamily="18" charset="0"/>
                <a:cs typeface="Times New Roman" panose="02020603050405020304" pitchFamily="18" charset="0"/>
              </a:rPr>
              <a:t>ô</a:t>
            </a:r>
            <a:r>
              <a:rPr lang="en-GB" sz="2100" dirty="0">
                <a:solidFill>
                  <a:schemeClr val="bg2"/>
                </a:solidFill>
                <a:latin typeface="Times New Roman" panose="02020603050405020304" pitchFamily="18" charset="0"/>
                <a:cs typeface="Times New Roman" panose="02020603050405020304" pitchFamily="18" charset="0"/>
              </a:rPr>
              <a:t> </a:t>
            </a:r>
            <a:r>
              <a:rPr lang="en-GB" sz="2100" dirty="0" err="1">
                <a:solidFill>
                  <a:schemeClr val="bg2"/>
                </a:solidFill>
                <a:latin typeface="Times New Roman" panose="02020603050405020304" pitchFamily="18" charset="0"/>
                <a:cs typeface="Times New Roman" panose="02020603050405020304" pitchFamily="18" charset="0"/>
              </a:rPr>
              <a:t>Sion</a:t>
            </a:r>
            <a:r>
              <a:rPr lang="en-GB" sz="2100" dirty="0">
                <a:solidFill>
                  <a:schemeClr val="bg2"/>
                </a:solidFill>
                <a:latin typeface="Times New Roman" panose="02020603050405020304" pitchFamily="18" charset="0"/>
                <a:cs typeface="Times New Roman" panose="02020603050405020304" pitchFamily="18" charset="0"/>
              </a:rPr>
              <a:t>, pour </a:t>
            </a:r>
            <a:r>
              <a:rPr lang="en-GB" sz="2100" dirty="0" err="1">
                <a:solidFill>
                  <a:schemeClr val="bg2"/>
                </a:solidFill>
                <a:latin typeface="Times New Roman" panose="02020603050405020304" pitchFamily="18" charset="0"/>
                <a:cs typeface="Times New Roman" panose="02020603050405020304" pitchFamily="18" charset="0"/>
              </a:rPr>
              <a:t>toujours</a:t>
            </a:r>
            <a:r>
              <a:rPr lang="en-GB" sz="2100" dirty="0">
                <a:solidFill>
                  <a:schemeClr val="bg2"/>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6616580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7924800" cy="699029"/>
          </a:xfrm>
        </p:spPr>
        <p:txBody>
          <a:bodyPr/>
          <a:lstStyle/>
          <a:p>
            <a:r>
              <a:rPr lang="it-IT" dirty="0">
                <a:solidFill>
                  <a:schemeClr val="bg2"/>
                </a:solidFill>
              </a:rPr>
              <a:t>L’OFFRANDE DE LA VEUVE (Marc 12)</a:t>
            </a:r>
          </a:p>
        </p:txBody>
      </p:sp>
      <p:sp>
        <p:nvSpPr>
          <p:cNvPr id="3" name="Segnaposto contenuto 2"/>
          <p:cNvSpPr>
            <a:spLocks noGrp="1"/>
          </p:cNvSpPr>
          <p:nvPr>
            <p:ph sz="quarter" idx="13"/>
          </p:nvPr>
        </p:nvSpPr>
        <p:spPr>
          <a:xfrm>
            <a:off x="592667" y="1117599"/>
            <a:ext cx="7924800" cy="4715933"/>
          </a:xfrm>
        </p:spPr>
        <p:txBody>
          <a:bodyPr>
            <a:noAutofit/>
          </a:bodyPr>
          <a:lstStyle/>
          <a:p>
            <a:pPr marL="0" indent="0">
              <a:buNone/>
            </a:pPr>
            <a:r>
              <a:rPr lang="fr-FR" sz="1800" dirty="0">
                <a:solidFill>
                  <a:schemeClr val="bg2"/>
                </a:solidFill>
                <a:latin typeface="Times New Roman" panose="02020603050405020304" pitchFamily="18" charset="0"/>
                <a:cs typeface="Times New Roman" panose="02020603050405020304" pitchFamily="18" charset="0"/>
              </a:rPr>
              <a:t>38 Dans son enseignement, il disait : « Méfiez-vous des scribes, qui tiennent à se promener en vêtements d’apparat et qui aiment les salutations sur les places publiques,</a:t>
            </a:r>
          </a:p>
          <a:p>
            <a:pPr marL="0" indent="0">
              <a:buNone/>
            </a:pPr>
            <a:r>
              <a:rPr lang="fr-FR" sz="1800" dirty="0">
                <a:solidFill>
                  <a:schemeClr val="bg2"/>
                </a:solidFill>
                <a:latin typeface="Times New Roman" panose="02020603050405020304" pitchFamily="18" charset="0"/>
                <a:cs typeface="Times New Roman" panose="02020603050405020304" pitchFamily="18" charset="0"/>
              </a:rPr>
              <a:t>39 les sièges d’honneur dans les synagogues, et les places d’honneur dans les dîners.</a:t>
            </a:r>
          </a:p>
          <a:p>
            <a:pPr marL="0" indent="0">
              <a:buNone/>
            </a:pPr>
            <a:r>
              <a:rPr lang="fr-FR" sz="1800" dirty="0">
                <a:solidFill>
                  <a:schemeClr val="bg2"/>
                </a:solidFill>
                <a:latin typeface="Times New Roman" panose="02020603050405020304" pitchFamily="18" charset="0"/>
                <a:cs typeface="Times New Roman" panose="02020603050405020304" pitchFamily="18" charset="0"/>
              </a:rPr>
              <a:t>40 Ils dévorent les biens des veuves et, pour l’apparence, ils font de longues prières : ils seront d’autant plus sévèrement jugés. »</a:t>
            </a:r>
            <a:r>
              <a:rPr lang="en-GB" sz="1800" dirty="0">
                <a:solidFill>
                  <a:schemeClr val="bg2"/>
                </a:solidFill>
                <a:latin typeface="Times New Roman" panose="02020603050405020304" pitchFamily="18" charset="0"/>
                <a:cs typeface="Times New Roman" panose="02020603050405020304" pitchFamily="18" charset="0"/>
              </a:rPr>
              <a:t> </a:t>
            </a:r>
            <a:r>
              <a:rPr lang="en-GB" sz="1800" dirty="0" err="1">
                <a:solidFill>
                  <a:schemeClr val="bg2"/>
                </a:solidFill>
                <a:latin typeface="Times New Roman" panose="02020603050405020304" pitchFamily="18" charset="0"/>
                <a:cs typeface="Times New Roman" panose="02020603050405020304" pitchFamily="18" charset="0"/>
              </a:rPr>
              <a:t>Jésus</a:t>
            </a:r>
            <a:r>
              <a:rPr lang="en-GB" sz="1800" dirty="0">
                <a:solidFill>
                  <a:schemeClr val="bg2"/>
                </a:solidFill>
                <a:latin typeface="Times New Roman" panose="02020603050405020304" pitchFamily="18" charset="0"/>
                <a:cs typeface="Times New Roman" panose="02020603050405020304" pitchFamily="18" charset="0"/>
              </a:rPr>
              <a:t> </a:t>
            </a:r>
            <a:r>
              <a:rPr lang="en-GB" sz="1800" dirty="0" err="1">
                <a:solidFill>
                  <a:schemeClr val="bg2"/>
                </a:solidFill>
                <a:latin typeface="Times New Roman" panose="02020603050405020304" pitchFamily="18" charset="0"/>
                <a:cs typeface="Times New Roman" panose="02020603050405020304" pitchFamily="18" charset="0"/>
              </a:rPr>
              <a:t>s'était</a:t>
            </a:r>
            <a:r>
              <a:rPr lang="en-GB" sz="1800" dirty="0">
                <a:solidFill>
                  <a:schemeClr val="bg2"/>
                </a:solidFill>
                <a:latin typeface="Times New Roman" panose="02020603050405020304" pitchFamily="18" charset="0"/>
                <a:cs typeface="Times New Roman" panose="02020603050405020304" pitchFamily="18" charset="0"/>
              </a:rPr>
              <a:t> </a:t>
            </a:r>
            <a:r>
              <a:rPr lang="en-GB" sz="1800" dirty="0" err="1">
                <a:solidFill>
                  <a:schemeClr val="bg2"/>
                </a:solidFill>
                <a:latin typeface="Times New Roman" panose="02020603050405020304" pitchFamily="18" charset="0"/>
                <a:cs typeface="Times New Roman" panose="02020603050405020304" pitchFamily="18" charset="0"/>
              </a:rPr>
              <a:t>assis</a:t>
            </a:r>
            <a:r>
              <a:rPr lang="en-GB" sz="1800" dirty="0">
                <a:solidFill>
                  <a:schemeClr val="bg2"/>
                </a:solidFill>
                <a:latin typeface="Times New Roman" panose="02020603050405020304" pitchFamily="18" charset="0"/>
                <a:cs typeface="Times New Roman" panose="02020603050405020304" pitchFamily="18" charset="0"/>
              </a:rPr>
              <a:t> dans le Temple en face de la salle du </a:t>
            </a:r>
            <a:r>
              <a:rPr lang="en-GB" sz="1800" dirty="0" err="1">
                <a:solidFill>
                  <a:schemeClr val="bg2"/>
                </a:solidFill>
                <a:latin typeface="Times New Roman" panose="02020603050405020304" pitchFamily="18" charset="0"/>
                <a:cs typeface="Times New Roman" panose="02020603050405020304" pitchFamily="18" charset="0"/>
              </a:rPr>
              <a:t>trésor</a:t>
            </a:r>
            <a:r>
              <a:rPr lang="en-GB" sz="1800" dirty="0">
                <a:solidFill>
                  <a:schemeClr val="bg2"/>
                </a:solidFill>
                <a:latin typeface="Times New Roman" panose="02020603050405020304" pitchFamily="18" charset="0"/>
                <a:cs typeface="Times New Roman" panose="02020603050405020304" pitchFamily="18" charset="0"/>
              </a:rPr>
              <a:t>, et </a:t>
            </a:r>
            <a:r>
              <a:rPr lang="en-GB" sz="1800" dirty="0" err="1">
                <a:solidFill>
                  <a:schemeClr val="bg2"/>
                </a:solidFill>
                <a:latin typeface="Times New Roman" panose="02020603050405020304" pitchFamily="18" charset="0"/>
                <a:cs typeface="Times New Roman" panose="02020603050405020304" pitchFamily="18" charset="0"/>
              </a:rPr>
              <a:t>regardait</a:t>
            </a:r>
            <a:r>
              <a:rPr lang="en-GB" sz="1800" dirty="0">
                <a:solidFill>
                  <a:schemeClr val="bg2"/>
                </a:solidFill>
                <a:latin typeface="Times New Roman" panose="02020603050405020304" pitchFamily="18" charset="0"/>
                <a:cs typeface="Times New Roman" panose="02020603050405020304" pitchFamily="18" charset="0"/>
              </a:rPr>
              <a:t> la foule </a:t>
            </a:r>
            <a:r>
              <a:rPr lang="en-GB" sz="1800" dirty="0" err="1">
                <a:solidFill>
                  <a:schemeClr val="bg2"/>
                </a:solidFill>
                <a:latin typeface="Times New Roman" panose="02020603050405020304" pitchFamily="18" charset="0"/>
                <a:cs typeface="Times New Roman" panose="02020603050405020304" pitchFamily="18" charset="0"/>
              </a:rPr>
              <a:t>déposer</a:t>
            </a:r>
            <a:r>
              <a:rPr lang="en-GB" sz="1800" dirty="0">
                <a:solidFill>
                  <a:schemeClr val="bg2"/>
                </a:solidFill>
                <a:latin typeface="Times New Roman" panose="02020603050405020304" pitchFamily="18" charset="0"/>
                <a:cs typeface="Times New Roman" panose="02020603050405020304" pitchFamily="18" charset="0"/>
              </a:rPr>
              <a:t> de </a:t>
            </a:r>
            <a:r>
              <a:rPr lang="en-GB" sz="1800" dirty="0" err="1">
                <a:solidFill>
                  <a:schemeClr val="bg2"/>
                </a:solidFill>
                <a:latin typeface="Times New Roman" panose="02020603050405020304" pitchFamily="18" charset="0"/>
                <a:cs typeface="Times New Roman" panose="02020603050405020304" pitchFamily="18" charset="0"/>
              </a:rPr>
              <a:t>l'argent</a:t>
            </a:r>
            <a:r>
              <a:rPr lang="en-GB" sz="1800" dirty="0">
                <a:solidFill>
                  <a:schemeClr val="bg2"/>
                </a:solidFill>
                <a:latin typeface="Times New Roman" panose="02020603050405020304" pitchFamily="18" charset="0"/>
                <a:cs typeface="Times New Roman" panose="02020603050405020304" pitchFamily="18" charset="0"/>
              </a:rPr>
              <a:t> dans le tronc. Beaucoup de gens riches y </a:t>
            </a:r>
            <a:r>
              <a:rPr lang="en-GB" sz="1800" dirty="0" err="1">
                <a:solidFill>
                  <a:schemeClr val="bg2"/>
                </a:solidFill>
                <a:latin typeface="Times New Roman" panose="02020603050405020304" pitchFamily="18" charset="0"/>
                <a:cs typeface="Times New Roman" panose="02020603050405020304" pitchFamily="18" charset="0"/>
              </a:rPr>
              <a:t>mettaient</a:t>
            </a:r>
            <a:r>
              <a:rPr lang="en-GB" sz="1800" dirty="0">
                <a:solidFill>
                  <a:schemeClr val="bg2"/>
                </a:solidFill>
                <a:latin typeface="Times New Roman" panose="02020603050405020304" pitchFamily="18" charset="0"/>
                <a:cs typeface="Times New Roman" panose="02020603050405020304" pitchFamily="18" charset="0"/>
              </a:rPr>
              <a:t> de grosses </a:t>
            </a:r>
            <a:r>
              <a:rPr lang="en-GB" sz="1800" dirty="0" err="1">
                <a:solidFill>
                  <a:schemeClr val="bg2"/>
                </a:solidFill>
                <a:latin typeface="Times New Roman" panose="02020603050405020304" pitchFamily="18" charset="0"/>
                <a:cs typeface="Times New Roman" panose="02020603050405020304" pitchFamily="18" charset="0"/>
              </a:rPr>
              <a:t>sommes</a:t>
            </a:r>
            <a:r>
              <a:rPr lang="en-GB" sz="1800" dirty="0">
                <a:solidFill>
                  <a:schemeClr val="bg2"/>
                </a:solidFill>
                <a:latin typeface="Times New Roman" panose="02020603050405020304" pitchFamily="18" charset="0"/>
                <a:cs typeface="Times New Roman" panose="02020603050405020304" pitchFamily="18" charset="0"/>
              </a:rPr>
              <a:t>.</a:t>
            </a:r>
          </a:p>
          <a:p>
            <a:pPr marL="0" indent="0">
              <a:buNone/>
            </a:pPr>
            <a:r>
              <a:rPr lang="en-GB" sz="1800" dirty="0">
                <a:solidFill>
                  <a:schemeClr val="bg2"/>
                </a:solidFill>
                <a:latin typeface="Times New Roman" panose="02020603050405020304" pitchFamily="18" charset="0"/>
                <a:cs typeface="Times New Roman" panose="02020603050405020304" pitchFamily="18" charset="0"/>
              </a:rPr>
              <a:t>42 </a:t>
            </a:r>
            <a:r>
              <a:rPr lang="en-GB" sz="1800" dirty="0" err="1">
                <a:solidFill>
                  <a:schemeClr val="bg2"/>
                </a:solidFill>
                <a:latin typeface="Times New Roman" panose="02020603050405020304" pitchFamily="18" charset="0"/>
                <a:cs typeface="Times New Roman" panose="02020603050405020304" pitchFamily="18" charset="0"/>
              </a:rPr>
              <a:t>Une</a:t>
            </a:r>
            <a:r>
              <a:rPr lang="en-GB" sz="1800" dirty="0">
                <a:solidFill>
                  <a:schemeClr val="bg2"/>
                </a:solidFill>
                <a:latin typeface="Times New Roman" panose="02020603050405020304" pitchFamily="18" charset="0"/>
                <a:cs typeface="Times New Roman" panose="02020603050405020304" pitchFamily="18" charset="0"/>
              </a:rPr>
              <a:t> </a:t>
            </a:r>
            <a:r>
              <a:rPr lang="en-GB" sz="1800" dirty="0" err="1">
                <a:solidFill>
                  <a:schemeClr val="bg2"/>
                </a:solidFill>
                <a:latin typeface="Times New Roman" panose="02020603050405020304" pitchFamily="18" charset="0"/>
                <a:cs typeface="Times New Roman" panose="02020603050405020304" pitchFamily="18" charset="0"/>
              </a:rPr>
              <a:t>pauvre</a:t>
            </a:r>
            <a:r>
              <a:rPr lang="en-GB" sz="1800" dirty="0">
                <a:solidFill>
                  <a:schemeClr val="bg2"/>
                </a:solidFill>
                <a:latin typeface="Times New Roman" panose="02020603050405020304" pitchFamily="18" charset="0"/>
                <a:cs typeface="Times New Roman" panose="02020603050405020304" pitchFamily="18" charset="0"/>
              </a:rPr>
              <a:t> </a:t>
            </a:r>
            <a:r>
              <a:rPr lang="en-GB" sz="1800" dirty="0" err="1">
                <a:solidFill>
                  <a:schemeClr val="bg2"/>
                </a:solidFill>
                <a:latin typeface="Times New Roman" panose="02020603050405020304" pitchFamily="18" charset="0"/>
                <a:cs typeface="Times New Roman" panose="02020603050405020304" pitchFamily="18" charset="0"/>
              </a:rPr>
              <a:t>veuve</a:t>
            </a:r>
            <a:r>
              <a:rPr lang="en-GB" sz="1800" dirty="0">
                <a:solidFill>
                  <a:schemeClr val="bg2"/>
                </a:solidFill>
                <a:latin typeface="Times New Roman" panose="02020603050405020304" pitchFamily="18" charset="0"/>
                <a:cs typeface="Times New Roman" panose="02020603050405020304" pitchFamily="18" charset="0"/>
              </a:rPr>
              <a:t> </a:t>
            </a:r>
            <a:r>
              <a:rPr lang="en-GB" sz="1800" dirty="0" err="1">
                <a:solidFill>
                  <a:schemeClr val="bg2"/>
                </a:solidFill>
                <a:latin typeface="Times New Roman" panose="02020603050405020304" pitchFamily="18" charset="0"/>
                <a:cs typeface="Times New Roman" panose="02020603050405020304" pitchFamily="18" charset="0"/>
              </a:rPr>
              <a:t>s'avança</a:t>
            </a:r>
            <a:r>
              <a:rPr lang="en-GB" sz="1800" dirty="0">
                <a:solidFill>
                  <a:schemeClr val="bg2"/>
                </a:solidFill>
                <a:latin typeface="Times New Roman" panose="02020603050405020304" pitchFamily="18" charset="0"/>
                <a:cs typeface="Times New Roman" panose="02020603050405020304" pitchFamily="18" charset="0"/>
              </a:rPr>
              <a:t> et </a:t>
            </a:r>
            <a:r>
              <a:rPr lang="en-GB" sz="1800" dirty="0" err="1">
                <a:solidFill>
                  <a:schemeClr val="bg2"/>
                </a:solidFill>
                <a:latin typeface="Times New Roman" panose="02020603050405020304" pitchFamily="18" charset="0"/>
                <a:cs typeface="Times New Roman" panose="02020603050405020304" pitchFamily="18" charset="0"/>
              </a:rPr>
              <a:t>déposa</a:t>
            </a:r>
            <a:r>
              <a:rPr lang="en-GB" sz="1800" dirty="0">
                <a:solidFill>
                  <a:schemeClr val="bg2"/>
                </a:solidFill>
                <a:latin typeface="Times New Roman" panose="02020603050405020304" pitchFamily="18" charset="0"/>
                <a:cs typeface="Times New Roman" panose="02020603050405020304" pitchFamily="18" charset="0"/>
              </a:rPr>
              <a:t> </a:t>
            </a:r>
            <a:r>
              <a:rPr lang="en-GB" sz="1800" dirty="0" err="1">
                <a:solidFill>
                  <a:schemeClr val="bg2"/>
                </a:solidFill>
                <a:latin typeface="Times New Roman" panose="02020603050405020304" pitchFamily="18" charset="0"/>
                <a:cs typeface="Times New Roman" panose="02020603050405020304" pitchFamily="18" charset="0"/>
              </a:rPr>
              <a:t>deux</a:t>
            </a:r>
            <a:r>
              <a:rPr lang="en-GB" sz="1800" dirty="0">
                <a:solidFill>
                  <a:schemeClr val="bg2"/>
                </a:solidFill>
                <a:latin typeface="Times New Roman" panose="02020603050405020304" pitchFamily="18" charset="0"/>
                <a:cs typeface="Times New Roman" panose="02020603050405020304" pitchFamily="18" charset="0"/>
              </a:rPr>
              <a:t> </a:t>
            </a:r>
            <a:r>
              <a:rPr lang="en-GB" sz="1800" dirty="0" err="1">
                <a:solidFill>
                  <a:schemeClr val="bg2"/>
                </a:solidFill>
                <a:latin typeface="Times New Roman" panose="02020603050405020304" pitchFamily="18" charset="0"/>
                <a:cs typeface="Times New Roman" panose="02020603050405020304" pitchFamily="18" charset="0"/>
              </a:rPr>
              <a:t>piécettes</a:t>
            </a:r>
            <a:r>
              <a:rPr lang="en-GB" sz="1800" dirty="0">
                <a:solidFill>
                  <a:schemeClr val="bg2"/>
                </a:solidFill>
                <a:latin typeface="Times New Roman" panose="02020603050405020304" pitchFamily="18" charset="0"/>
                <a:cs typeface="Times New Roman" panose="02020603050405020304" pitchFamily="18" charset="0"/>
              </a:rPr>
              <a:t>.</a:t>
            </a:r>
          </a:p>
          <a:p>
            <a:pPr marL="0" indent="0">
              <a:buNone/>
            </a:pPr>
            <a:r>
              <a:rPr lang="en-GB" sz="1800" dirty="0">
                <a:solidFill>
                  <a:schemeClr val="bg2"/>
                </a:solidFill>
                <a:latin typeface="Times New Roman" panose="02020603050405020304" pitchFamily="18" charset="0"/>
                <a:cs typeface="Times New Roman" panose="02020603050405020304" pitchFamily="18" charset="0"/>
              </a:rPr>
              <a:t>43 </a:t>
            </a:r>
            <a:r>
              <a:rPr lang="en-GB" sz="1800" dirty="0" err="1">
                <a:solidFill>
                  <a:schemeClr val="bg2"/>
                </a:solidFill>
                <a:latin typeface="Times New Roman" panose="02020603050405020304" pitchFamily="18" charset="0"/>
                <a:cs typeface="Times New Roman" panose="02020603050405020304" pitchFamily="18" charset="0"/>
              </a:rPr>
              <a:t>Jésus</a:t>
            </a:r>
            <a:r>
              <a:rPr lang="en-GB" sz="1800" dirty="0">
                <a:solidFill>
                  <a:schemeClr val="bg2"/>
                </a:solidFill>
                <a:latin typeface="Times New Roman" panose="02020603050405020304" pitchFamily="18" charset="0"/>
                <a:cs typeface="Times New Roman" panose="02020603050405020304" pitchFamily="18" charset="0"/>
              </a:rPr>
              <a:t> </a:t>
            </a:r>
            <a:r>
              <a:rPr lang="en-GB" sz="1800" dirty="0" err="1">
                <a:solidFill>
                  <a:schemeClr val="bg2"/>
                </a:solidFill>
                <a:latin typeface="Times New Roman" panose="02020603050405020304" pitchFamily="18" charset="0"/>
                <a:cs typeface="Times New Roman" panose="02020603050405020304" pitchFamily="18" charset="0"/>
              </a:rPr>
              <a:t>s'adressa</a:t>
            </a:r>
            <a:r>
              <a:rPr lang="en-GB" sz="1800" dirty="0">
                <a:solidFill>
                  <a:schemeClr val="bg2"/>
                </a:solidFill>
                <a:latin typeface="Times New Roman" panose="02020603050405020304" pitchFamily="18" charset="0"/>
                <a:cs typeface="Times New Roman" panose="02020603050405020304" pitchFamily="18" charset="0"/>
              </a:rPr>
              <a:t> </a:t>
            </a:r>
            <a:r>
              <a:rPr lang="en-GB" sz="1800" dirty="0" err="1">
                <a:solidFill>
                  <a:schemeClr val="bg2"/>
                </a:solidFill>
                <a:latin typeface="Times New Roman" panose="02020603050405020304" pitchFamily="18" charset="0"/>
                <a:cs typeface="Times New Roman" panose="02020603050405020304" pitchFamily="18" charset="0"/>
              </a:rPr>
              <a:t>à</a:t>
            </a:r>
            <a:r>
              <a:rPr lang="en-GB" sz="1800" dirty="0">
                <a:solidFill>
                  <a:schemeClr val="bg2"/>
                </a:solidFill>
                <a:latin typeface="Times New Roman" panose="02020603050405020304" pitchFamily="18" charset="0"/>
                <a:cs typeface="Times New Roman" panose="02020603050405020304" pitchFamily="18" charset="0"/>
              </a:rPr>
              <a:t> </a:t>
            </a:r>
            <a:r>
              <a:rPr lang="en-GB" sz="1800" dirty="0" err="1">
                <a:solidFill>
                  <a:schemeClr val="bg2"/>
                </a:solidFill>
                <a:latin typeface="Times New Roman" panose="02020603050405020304" pitchFamily="18" charset="0"/>
                <a:cs typeface="Times New Roman" panose="02020603050405020304" pitchFamily="18" charset="0"/>
              </a:rPr>
              <a:t>ses</a:t>
            </a:r>
            <a:r>
              <a:rPr lang="en-GB" sz="1800" dirty="0">
                <a:solidFill>
                  <a:schemeClr val="bg2"/>
                </a:solidFill>
                <a:latin typeface="Times New Roman" panose="02020603050405020304" pitchFamily="18" charset="0"/>
                <a:cs typeface="Times New Roman" panose="02020603050405020304" pitchFamily="18" charset="0"/>
              </a:rPr>
              <a:t> disciples : « Amen, je </a:t>
            </a:r>
            <a:r>
              <a:rPr lang="en-GB" sz="1800" dirty="0" err="1">
                <a:solidFill>
                  <a:schemeClr val="bg2"/>
                </a:solidFill>
                <a:latin typeface="Times New Roman" panose="02020603050405020304" pitchFamily="18" charset="0"/>
                <a:cs typeface="Times New Roman" panose="02020603050405020304" pitchFamily="18" charset="0"/>
              </a:rPr>
              <a:t>vous</a:t>
            </a:r>
            <a:r>
              <a:rPr lang="en-GB" sz="1800" dirty="0">
                <a:solidFill>
                  <a:schemeClr val="bg2"/>
                </a:solidFill>
                <a:latin typeface="Times New Roman" panose="02020603050405020304" pitchFamily="18" charset="0"/>
                <a:cs typeface="Times New Roman" panose="02020603050405020304" pitchFamily="18" charset="0"/>
              </a:rPr>
              <a:t> le dis : </a:t>
            </a:r>
            <a:r>
              <a:rPr lang="en-GB" sz="1800" dirty="0" err="1">
                <a:solidFill>
                  <a:schemeClr val="bg2"/>
                </a:solidFill>
                <a:latin typeface="Times New Roman" panose="02020603050405020304" pitchFamily="18" charset="0"/>
                <a:cs typeface="Times New Roman" panose="02020603050405020304" pitchFamily="18" charset="0"/>
              </a:rPr>
              <a:t>cette</a:t>
            </a:r>
            <a:r>
              <a:rPr lang="en-GB" sz="1800" dirty="0">
                <a:solidFill>
                  <a:schemeClr val="bg2"/>
                </a:solidFill>
                <a:latin typeface="Times New Roman" panose="02020603050405020304" pitchFamily="18" charset="0"/>
                <a:cs typeface="Times New Roman" panose="02020603050405020304" pitchFamily="18" charset="0"/>
              </a:rPr>
              <a:t> </a:t>
            </a:r>
            <a:r>
              <a:rPr lang="en-GB" sz="1800" dirty="0" err="1">
                <a:solidFill>
                  <a:schemeClr val="bg2"/>
                </a:solidFill>
                <a:latin typeface="Times New Roman" panose="02020603050405020304" pitchFamily="18" charset="0"/>
                <a:cs typeface="Times New Roman" panose="02020603050405020304" pitchFamily="18" charset="0"/>
              </a:rPr>
              <a:t>pauvre</a:t>
            </a:r>
            <a:r>
              <a:rPr lang="en-GB" sz="1800" dirty="0">
                <a:solidFill>
                  <a:schemeClr val="bg2"/>
                </a:solidFill>
                <a:latin typeface="Times New Roman" panose="02020603050405020304" pitchFamily="18" charset="0"/>
                <a:cs typeface="Times New Roman" panose="02020603050405020304" pitchFamily="18" charset="0"/>
              </a:rPr>
              <a:t> </a:t>
            </a:r>
            <a:r>
              <a:rPr lang="en-GB" sz="1800" dirty="0" err="1">
                <a:solidFill>
                  <a:schemeClr val="bg2"/>
                </a:solidFill>
                <a:latin typeface="Times New Roman" panose="02020603050405020304" pitchFamily="18" charset="0"/>
                <a:cs typeface="Times New Roman" panose="02020603050405020304" pitchFamily="18" charset="0"/>
              </a:rPr>
              <a:t>veuve</a:t>
            </a:r>
            <a:r>
              <a:rPr lang="en-GB" sz="1800" dirty="0">
                <a:solidFill>
                  <a:schemeClr val="bg2"/>
                </a:solidFill>
                <a:latin typeface="Times New Roman" panose="02020603050405020304" pitchFamily="18" charset="0"/>
                <a:cs typeface="Times New Roman" panose="02020603050405020304" pitchFamily="18" charset="0"/>
              </a:rPr>
              <a:t> a </a:t>
            </a:r>
            <a:r>
              <a:rPr lang="en-GB" sz="1800" dirty="0" err="1">
                <a:solidFill>
                  <a:schemeClr val="bg2"/>
                </a:solidFill>
                <a:latin typeface="Times New Roman" panose="02020603050405020304" pitchFamily="18" charset="0"/>
                <a:cs typeface="Times New Roman" panose="02020603050405020304" pitchFamily="18" charset="0"/>
              </a:rPr>
              <a:t>mis</a:t>
            </a:r>
            <a:r>
              <a:rPr lang="en-GB" sz="1800" dirty="0">
                <a:solidFill>
                  <a:schemeClr val="bg2"/>
                </a:solidFill>
                <a:latin typeface="Times New Roman" panose="02020603050405020304" pitchFamily="18" charset="0"/>
                <a:cs typeface="Times New Roman" panose="02020603050405020304" pitchFamily="18" charset="0"/>
              </a:rPr>
              <a:t> </a:t>
            </a:r>
            <a:r>
              <a:rPr lang="en-GB" sz="1800" dirty="0" err="1">
                <a:solidFill>
                  <a:schemeClr val="bg2"/>
                </a:solidFill>
                <a:latin typeface="Times New Roman" panose="02020603050405020304" pitchFamily="18" charset="0"/>
                <a:cs typeface="Times New Roman" panose="02020603050405020304" pitchFamily="18" charset="0"/>
              </a:rPr>
              <a:t>dans</a:t>
            </a:r>
            <a:r>
              <a:rPr lang="en-GB" sz="1800" dirty="0">
                <a:solidFill>
                  <a:schemeClr val="bg2"/>
                </a:solidFill>
                <a:latin typeface="Times New Roman" panose="02020603050405020304" pitchFamily="18" charset="0"/>
                <a:cs typeface="Times New Roman" panose="02020603050405020304" pitchFamily="18" charset="0"/>
              </a:rPr>
              <a:t> le </a:t>
            </a:r>
            <a:r>
              <a:rPr lang="en-GB" sz="1800" dirty="0" err="1">
                <a:solidFill>
                  <a:schemeClr val="bg2"/>
                </a:solidFill>
                <a:latin typeface="Times New Roman" panose="02020603050405020304" pitchFamily="18" charset="0"/>
                <a:cs typeface="Times New Roman" panose="02020603050405020304" pitchFamily="18" charset="0"/>
              </a:rPr>
              <a:t>tronc</a:t>
            </a:r>
            <a:r>
              <a:rPr lang="en-GB" sz="1800" dirty="0">
                <a:solidFill>
                  <a:schemeClr val="bg2"/>
                </a:solidFill>
                <a:latin typeface="Times New Roman" panose="02020603050405020304" pitchFamily="18" charset="0"/>
                <a:cs typeface="Times New Roman" panose="02020603050405020304" pitchFamily="18" charset="0"/>
              </a:rPr>
              <a:t> plus </a:t>
            </a:r>
            <a:r>
              <a:rPr lang="en-GB" sz="1800" dirty="0" err="1">
                <a:solidFill>
                  <a:schemeClr val="bg2"/>
                </a:solidFill>
                <a:latin typeface="Times New Roman" panose="02020603050405020304" pitchFamily="18" charset="0"/>
                <a:cs typeface="Times New Roman" panose="02020603050405020304" pitchFamily="18" charset="0"/>
              </a:rPr>
              <a:t>que</a:t>
            </a:r>
            <a:r>
              <a:rPr lang="en-GB" sz="1800" dirty="0">
                <a:solidFill>
                  <a:schemeClr val="bg2"/>
                </a:solidFill>
                <a:latin typeface="Times New Roman" panose="02020603050405020304" pitchFamily="18" charset="0"/>
                <a:cs typeface="Times New Roman" panose="02020603050405020304" pitchFamily="18" charset="0"/>
              </a:rPr>
              <a:t> tout le monde.</a:t>
            </a:r>
          </a:p>
          <a:p>
            <a:pPr marL="0" indent="0">
              <a:buNone/>
            </a:pPr>
            <a:r>
              <a:rPr lang="en-GB" sz="1800" dirty="0">
                <a:solidFill>
                  <a:schemeClr val="bg2"/>
                </a:solidFill>
                <a:latin typeface="Times New Roman" panose="02020603050405020304" pitchFamily="18" charset="0"/>
                <a:cs typeface="Times New Roman" panose="02020603050405020304" pitchFamily="18" charset="0"/>
              </a:rPr>
              <a:t>44 Car </a:t>
            </a:r>
            <a:r>
              <a:rPr lang="en-GB" sz="1800" dirty="0" err="1">
                <a:solidFill>
                  <a:schemeClr val="bg2"/>
                </a:solidFill>
                <a:latin typeface="Times New Roman" panose="02020603050405020304" pitchFamily="18" charset="0"/>
                <a:cs typeface="Times New Roman" panose="02020603050405020304" pitchFamily="18" charset="0"/>
              </a:rPr>
              <a:t>tous</a:t>
            </a:r>
            <a:r>
              <a:rPr lang="en-GB" sz="1800" dirty="0">
                <a:solidFill>
                  <a:schemeClr val="bg2"/>
                </a:solidFill>
                <a:latin typeface="Times New Roman" panose="02020603050405020304" pitchFamily="18" charset="0"/>
                <a:cs typeface="Times New Roman" panose="02020603050405020304" pitchFamily="18" charset="0"/>
              </a:rPr>
              <a:t>, </a:t>
            </a:r>
            <a:r>
              <a:rPr lang="en-GB" sz="1800" dirty="0" err="1">
                <a:solidFill>
                  <a:schemeClr val="bg2"/>
                </a:solidFill>
                <a:latin typeface="Times New Roman" panose="02020603050405020304" pitchFamily="18" charset="0"/>
                <a:cs typeface="Times New Roman" panose="02020603050405020304" pitchFamily="18" charset="0"/>
              </a:rPr>
              <a:t>ils</a:t>
            </a:r>
            <a:r>
              <a:rPr lang="en-GB" sz="1800" dirty="0">
                <a:solidFill>
                  <a:schemeClr val="bg2"/>
                </a:solidFill>
                <a:latin typeface="Times New Roman" panose="02020603050405020304" pitchFamily="18" charset="0"/>
                <a:cs typeface="Times New Roman" panose="02020603050405020304" pitchFamily="18" charset="0"/>
              </a:rPr>
              <a:t> </a:t>
            </a:r>
            <a:r>
              <a:rPr lang="en-GB" sz="1800" dirty="0" err="1">
                <a:solidFill>
                  <a:schemeClr val="bg2"/>
                </a:solidFill>
                <a:latin typeface="Times New Roman" panose="02020603050405020304" pitchFamily="18" charset="0"/>
                <a:cs typeface="Times New Roman" panose="02020603050405020304" pitchFamily="18" charset="0"/>
              </a:rPr>
              <a:t>ont</a:t>
            </a:r>
            <a:r>
              <a:rPr lang="en-GB" sz="1800" dirty="0">
                <a:solidFill>
                  <a:schemeClr val="bg2"/>
                </a:solidFill>
                <a:latin typeface="Times New Roman" panose="02020603050405020304" pitchFamily="18" charset="0"/>
                <a:cs typeface="Times New Roman" panose="02020603050405020304" pitchFamily="18" charset="0"/>
              </a:rPr>
              <a:t> </a:t>
            </a:r>
            <a:r>
              <a:rPr lang="en-GB" sz="1800" dirty="0" err="1">
                <a:solidFill>
                  <a:schemeClr val="bg2"/>
                </a:solidFill>
                <a:latin typeface="Times New Roman" panose="02020603050405020304" pitchFamily="18" charset="0"/>
                <a:cs typeface="Times New Roman" panose="02020603050405020304" pitchFamily="18" charset="0"/>
              </a:rPr>
              <a:t>pris</a:t>
            </a:r>
            <a:r>
              <a:rPr lang="en-GB" sz="1800" dirty="0">
                <a:solidFill>
                  <a:schemeClr val="bg2"/>
                </a:solidFill>
                <a:latin typeface="Times New Roman" panose="02020603050405020304" pitchFamily="18" charset="0"/>
                <a:cs typeface="Times New Roman" panose="02020603050405020304" pitchFamily="18" charset="0"/>
              </a:rPr>
              <a:t> </a:t>
            </a:r>
            <a:r>
              <a:rPr lang="en-GB" sz="1800" dirty="0" err="1">
                <a:solidFill>
                  <a:schemeClr val="bg2"/>
                </a:solidFill>
                <a:latin typeface="Times New Roman" panose="02020603050405020304" pitchFamily="18" charset="0"/>
                <a:cs typeface="Times New Roman" panose="02020603050405020304" pitchFamily="18" charset="0"/>
              </a:rPr>
              <a:t>sur</a:t>
            </a:r>
            <a:r>
              <a:rPr lang="en-GB" sz="1800" dirty="0">
                <a:solidFill>
                  <a:schemeClr val="bg2"/>
                </a:solidFill>
                <a:latin typeface="Times New Roman" panose="02020603050405020304" pitchFamily="18" charset="0"/>
                <a:cs typeface="Times New Roman" panose="02020603050405020304" pitchFamily="18" charset="0"/>
              </a:rPr>
              <a:t> </a:t>
            </a:r>
            <a:r>
              <a:rPr lang="en-GB" sz="1800" dirty="0" err="1">
                <a:solidFill>
                  <a:schemeClr val="bg2"/>
                </a:solidFill>
                <a:latin typeface="Times New Roman" panose="02020603050405020304" pitchFamily="18" charset="0"/>
                <a:cs typeface="Times New Roman" panose="02020603050405020304" pitchFamily="18" charset="0"/>
              </a:rPr>
              <a:t>leur</a:t>
            </a:r>
            <a:r>
              <a:rPr lang="en-GB" sz="1800" dirty="0">
                <a:solidFill>
                  <a:schemeClr val="bg2"/>
                </a:solidFill>
                <a:latin typeface="Times New Roman" panose="02020603050405020304" pitchFamily="18" charset="0"/>
                <a:cs typeface="Times New Roman" panose="02020603050405020304" pitchFamily="18" charset="0"/>
              </a:rPr>
              <a:t> </a:t>
            </a:r>
            <a:r>
              <a:rPr lang="en-GB" sz="1800" dirty="0" err="1">
                <a:solidFill>
                  <a:schemeClr val="bg2"/>
                </a:solidFill>
                <a:latin typeface="Times New Roman" panose="02020603050405020304" pitchFamily="18" charset="0"/>
                <a:cs typeface="Times New Roman" panose="02020603050405020304" pitchFamily="18" charset="0"/>
              </a:rPr>
              <a:t>superflu</a:t>
            </a:r>
            <a:r>
              <a:rPr lang="en-GB" sz="1800" dirty="0">
                <a:solidFill>
                  <a:schemeClr val="bg2"/>
                </a:solidFill>
                <a:latin typeface="Times New Roman" panose="02020603050405020304" pitchFamily="18" charset="0"/>
                <a:cs typeface="Times New Roman" panose="02020603050405020304" pitchFamily="18" charset="0"/>
              </a:rPr>
              <a:t>, </a:t>
            </a:r>
            <a:r>
              <a:rPr lang="en-GB" sz="1800" dirty="0" err="1">
                <a:solidFill>
                  <a:schemeClr val="bg2"/>
                </a:solidFill>
                <a:latin typeface="Times New Roman" panose="02020603050405020304" pitchFamily="18" charset="0"/>
                <a:cs typeface="Times New Roman" panose="02020603050405020304" pitchFamily="18" charset="0"/>
              </a:rPr>
              <a:t>mais</a:t>
            </a:r>
            <a:r>
              <a:rPr lang="en-GB" sz="1800" dirty="0">
                <a:solidFill>
                  <a:schemeClr val="bg2"/>
                </a:solidFill>
                <a:latin typeface="Times New Roman" panose="02020603050405020304" pitchFamily="18" charset="0"/>
                <a:cs typeface="Times New Roman" panose="02020603050405020304" pitchFamily="18" charset="0"/>
              </a:rPr>
              <a:t> </a:t>
            </a:r>
            <a:r>
              <a:rPr lang="en-GB" sz="1800" dirty="0" err="1">
                <a:solidFill>
                  <a:schemeClr val="bg2"/>
                </a:solidFill>
                <a:latin typeface="Times New Roman" panose="02020603050405020304" pitchFamily="18" charset="0"/>
                <a:cs typeface="Times New Roman" panose="02020603050405020304" pitchFamily="18" charset="0"/>
              </a:rPr>
              <a:t>elle</a:t>
            </a:r>
            <a:r>
              <a:rPr lang="en-GB" sz="1800" dirty="0">
                <a:solidFill>
                  <a:schemeClr val="bg2"/>
                </a:solidFill>
                <a:latin typeface="Times New Roman" panose="02020603050405020304" pitchFamily="18" charset="0"/>
                <a:cs typeface="Times New Roman" panose="02020603050405020304" pitchFamily="18" charset="0"/>
              </a:rPr>
              <a:t>, </a:t>
            </a:r>
            <a:r>
              <a:rPr lang="en-GB" sz="1800" dirty="0" err="1">
                <a:solidFill>
                  <a:schemeClr val="bg2"/>
                </a:solidFill>
                <a:latin typeface="Times New Roman" panose="02020603050405020304" pitchFamily="18" charset="0"/>
                <a:cs typeface="Times New Roman" panose="02020603050405020304" pitchFamily="18" charset="0"/>
              </a:rPr>
              <a:t>elle</a:t>
            </a:r>
            <a:r>
              <a:rPr lang="en-GB" sz="1800" dirty="0">
                <a:solidFill>
                  <a:schemeClr val="bg2"/>
                </a:solidFill>
                <a:latin typeface="Times New Roman" panose="02020603050405020304" pitchFamily="18" charset="0"/>
                <a:cs typeface="Times New Roman" panose="02020603050405020304" pitchFamily="18" charset="0"/>
              </a:rPr>
              <a:t> a </a:t>
            </a:r>
            <a:r>
              <a:rPr lang="en-GB" sz="1800" dirty="0" err="1">
                <a:solidFill>
                  <a:schemeClr val="bg2"/>
                </a:solidFill>
                <a:latin typeface="Times New Roman" panose="02020603050405020304" pitchFamily="18" charset="0"/>
                <a:cs typeface="Times New Roman" panose="02020603050405020304" pitchFamily="18" charset="0"/>
              </a:rPr>
              <a:t>pris</a:t>
            </a:r>
            <a:r>
              <a:rPr lang="en-GB" sz="1800" dirty="0">
                <a:solidFill>
                  <a:schemeClr val="bg2"/>
                </a:solidFill>
                <a:latin typeface="Times New Roman" panose="02020603050405020304" pitchFamily="18" charset="0"/>
                <a:cs typeface="Times New Roman" panose="02020603050405020304" pitchFamily="18" charset="0"/>
              </a:rPr>
              <a:t> </a:t>
            </a:r>
            <a:r>
              <a:rPr lang="en-GB" sz="1800" dirty="0" err="1">
                <a:solidFill>
                  <a:schemeClr val="bg2"/>
                </a:solidFill>
                <a:latin typeface="Times New Roman" panose="02020603050405020304" pitchFamily="18" charset="0"/>
                <a:cs typeface="Times New Roman" panose="02020603050405020304" pitchFamily="18" charset="0"/>
              </a:rPr>
              <a:t>sur</a:t>
            </a:r>
            <a:r>
              <a:rPr lang="en-GB" sz="1800" dirty="0">
                <a:solidFill>
                  <a:schemeClr val="bg2"/>
                </a:solidFill>
                <a:latin typeface="Times New Roman" panose="02020603050405020304" pitchFamily="18" charset="0"/>
                <a:cs typeface="Times New Roman" panose="02020603050405020304" pitchFamily="18" charset="0"/>
              </a:rPr>
              <a:t> son indigence : </a:t>
            </a:r>
            <a:r>
              <a:rPr lang="en-GB" sz="1800" dirty="0" err="1">
                <a:solidFill>
                  <a:schemeClr val="bg2"/>
                </a:solidFill>
                <a:latin typeface="Times New Roman" panose="02020603050405020304" pitchFamily="18" charset="0"/>
                <a:cs typeface="Times New Roman" panose="02020603050405020304" pitchFamily="18" charset="0"/>
              </a:rPr>
              <a:t>elle</a:t>
            </a:r>
            <a:r>
              <a:rPr lang="en-GB" sz="1800" dirty="0">
                <a:solidFill>
                  <a:schemeClr val="bg2"/>
                </a:solidFill>
                <a:latin typeface="Times New Roman" panose="02020603050405020304" pitchFamily="18" charset="0"/>
                <a:cs typeface="Times New Roman" panose="02020603050405020304" pitchFamily="18" charset="0"/>
              </a:rPr>
              <a:t> a tout </a:t>
            </a:r>
            <a:r>
              <a:rPr lang="en-GB" sz="1800" dirty="0" err="1">
                <a:solidFill>
                  <a:schemeClr val="bg2"/>
                </a:solidFill>
                <a:latin typeface="Times New Roman" panose="02020603050405020304" pitchFamily="18" charset="0"/>
                <a:cs typeface="Times New Roman" panose="02020603050405020304" pitchFamily="18" charset="0"/>
              </a:rPr>
              <a:t>donné</a:t>
            </a:r>
            <a:r>
              <a:rPr lang="en-GB" sz="1800" dirty="0">
                <a:solidFill>
                  <a:schemeClr val="bg2"/>
                </a:solidFill>
                <a:latin typeface="Times New Roman" panose="02020603050405020304" pitchFamily="18" charset="0"/>
                <a:cs typeface="Times New Roman" panose="02020603050405020304" pitchFamily="18" charset="0"/>
              </a:rPr>
              <a:t>, tout </a:t>
            </a:r>
            <a:r>
              <a:rPr lang="en-GB" sz="1800" dirty="0" err="1">
                <a:solidFill>
                  <a:schemeClr val="bg2"/>
                </a:solidFill>
                <a:latin typeface="Times New Roman" panose="02020603050405020304" pitchFamily="18" charset="0"/>
                <a:cs typeface="Times New Roman" panose="02020603050405020304" pitchFamily="18" charset="0"/>
              </a:rPr>
              <a:t>ce</a:t>
            </a:r>
            <a:r>
              <a:rPr lang="en-GB" sz="1800" dirty="0">
                <a:solidFill>
                  <a:schemeClr val="bg2"/>
                </a:solidFill>
                <a:latin typeface="Times New Roman" panose="02020603050405020304" pitchFamily="18" charset="0"/>
                <a:cs typeface="Times New Roman" panose="02020603050405020304" pitchFamily="18" charset="0"/>
              </a:rPr>
              <a:t> </a:t>
            </a:r>
            <a:r>
              <a:rPr lang="en-GB" sz="1800" dirty="0" err="1">
                <a:solidFill>
                  <a:schemeClr val="bg2"/>
                </a:solidFill>
                <a:latin typeface="Times New Roman" panose="02020603050405020304" pitchFamily="18" charset="0"/>
                <a:cs typeface="Times New Roman" panose="02020603050405020304" pitchFamily="18" charset="0"/>
              </a:rPr>
              <a:t>qu'elle</a:t>
            </a:r>
            <a:r>
              <a:rPr lang="en-GB" sz="1800" dirty="0">
                <a:solidFill>
                  <a:schemeClr val="bg2"/>
                </a:solidFill>
                <a:latin typeface="Times New Roman" panose="02020603050405020304" pitchFamily="18" charset="0"/>
                <a:cs typeface="Times New Roman" panose="02020603050405020304" pitchFamily="18" charset="0"/>
              </a:rPr>
              <a:t> </a:t>
            </a:r>
            <a:r>
              <a:rPr lang="en-GB" sz="1800" dirty="0" err="1">
                <a:solidFill>
                  <a:schemeClr val="bg2"/>
                </a:solidFill>
                <a:latin typeface="Times New Roman" panose="02020603050405020304" pitchFamily="18" charset="0"/>
                <a:cs typeface="Times New Roman" panose="02020603050405020304" pitchFamily="18" charset="0"/>
              </a:rPr>
              <a:t>avait</a:t>
            </a:r>
            <a:r>
              <a:rPr lang="en-GB" sz="1800" dirty="0">
                <a:solidFill>
                  <a:schemeClr val="bg2"/>
                </a:solidFill>
                <a:latin typeface="Times New Roman" panose="02020603050405020304" pitchFamily="18" charset="0"/>
                <a:cs typeface="Times New Roman" panose="02020603050405020304" pitchFamily="18" charset="0"/>
              </a:rPr>
              <a:t> pour vivre. »</a:t>
            </a:r>
          </a:p>
        </p:txBody>
      </p:sp>
    </p:spTree>
    <p:extLst>
      <p:ext uri="{BB962C8B-B14F-4D97-AF65-F5344CB8AC3E}">
        <p14:creationId xmlns:p14="http://schemas.microsoft.com/office/powerpoint/2010/main" val="6841694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D:\Documents\PLP catéchèse par la parole\Dossier Catéchèse par la Parole CPLP logos et modèle\logo PLP.jpg">
            <a:hlinkClick r:id="rId2"/>
            <a:extLst>
              <a:ext uri="{FF2B5EF4-FFF2-40B4-BE49-F238E27FC236}">
                <a16:creationId xmlns:a16="http://schemas.microsoft.com/office/drawing/2014/main" id="{C04A928A-0B83-FD47-171B-883FE6B3C0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4188" y="5447402"/>
            <a:ext cx="1876078" cy="914752"/>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685EA7E0-74C0-0C1B-676A-880E41D27839}"/>
              </a:ext>
            </a:extLst>
          </p:cNvPr>
          <p:cNvSpPr txBox="1"/>
          <p:nvPr/>
        </p:nvSpPr>
        <p:spPr>
          <a:xfrm>
            <a:off x="2524289" y="5463807"/>
            <a:ext cx="4572000" cy="923330"/>
          </a:xfrm>
          <a:prstGeom prst="rect">
            <a:avLst/>
          </a:prstGeom>
          <a:noFill/>
        </p:spPr>
        <p:txBody>
          <a:bodyPr wrap="square">
            <a:spAutoFit/>
          </a:bodyPr>
          <a:lstStyle/>
          <a:p>
            <a:r>
              <a:rPr lang="fr-FR" sz="1800" dirty="0">
                <a:solidFill>
                  <a:schemeClr val="bg1"/>
                </a:solidFill>
              </a:rPr>
              <a:t>Collection Porte Parole </a:t>
            </a:r>
            <a:br>
              <a:rPr lang="fr-FR" sz="1800" dirty="0">
                <a:solidFill>
                  <a:schemeClr val="bg1"/>
                </a:solidFill>
              </a:rPr>
            </a:br>
            <a:r>
              <a:rPr lang="fr-FR" sz="1800" dirty="0">
                <a:solidFill>
                  <a:schemeClr val="bg1"/>
                </a:solidFill>
              </a:rPr>
              <a:t>Module Donner   </a:t>
            </a:r>
          </a:p>
          <a:p>
            <a:r>
              <a:rPr lang="fr-FR" sz="1800" dirty="0">
                <a:solidFill>
                  <a:schemeClr val="bg1"/>
                </a:solidFill>
              </a:rPr>
              <a:t>Réalisation Catéchèse Par la Parole</a:t>
            </a:r>
          </a:p>
        </p:txBody>
      </p:sp>
      <p:pic>
        <p:nvPicPr>
          <p:cNvPr id="6" name="Image 5" descr="Une image contenant motif, horloge, cercle&#10;&#10;Description générée automatiquement">
            <a:extLst>
              <a:ext uri="{FF2B5EF4-FFF2-40B4-BE49-F238E27FC236}">
                <a16:creationId xmlns:a16="http://schemas.microsoft.com/office/drawing/2014/main" id="{CCEF94BF-A207-0931-9B60-F84D4B7086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0312" y="5173294"/>
            <a:ext cx="1268760" cy="1268760"/>
          </a:xfrm>
          <a:prstGeom prst="rect">
            <a:avLst/>
          </a:prstGeom>
        </p:spPr>
      </p:pic>
    </p:spTree>
    <p:extLst>
      <p:ext uri="{BB962C8B-B14F-4D97-AF65-F5344CB8AC3E}">
        <p14:creationId xmlns:p14="http://schemas.microsoft.com/office/powerpoint/2010/main" val="22458399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solidFill>
                  <a:schemeClr val="bg2"/>
                </a:solidFill>
              </a:rPr>
              <a:t>INTRODUCTION</a:t>
            </a:r>
          </a:p>
        </p:txBody>
      </p:sp>
      <p:sp>
        <p:nvSpPr>
          <p:cNvPr id="3" name="Segnaposto contenuto 2"/>
          <p:cNvSpPr>
            <a:spLocks noGrp="1"/>
          </p:cNvSpPr>
          <p:nvPr>
            <p:ph sz="quarter" idx="13"/>
          </p:nvPr>
        </p:nvSpPr>
        <p:spPr>
          <a:xfrm>
            <a:off x="609600" y="1600199"/>
            <a:ext cx="8026400" cy="4504267"/>
          </a:xfrm>
        </p:spPr>
        <p:txBody>
          <a:bodyPr>
            <a:noAutofit/>
          </a:bodyPr>
          <a:lstStyle/>
          <a:p>
            <a:r>
              <a:rPr lang="fr-FR" sz="1600" b="1" i="1" dirty="0">
                <a:solidFill>
                  <a:schemeClr val="bg2"/>
                </a:solidFill>
                <a:latin typeface="Times New Roman" panose="02020603050405020304" pitchFamily="18" charset="0"/>
                <a:cs typeface="Times New Roman" panose="02020603050405020304" pitchFamily="18" charset="0"/>
              </a:rPr>
              <a:t>Donner </a:t>
            </a:r>
            <a:r>
              <a:rPr lang="fr-FR" sz="1600" dirty="0">
                <a:solidFill>
                  <a:schemeClr val="bg2"/>
                </a:solidFill>
                <a:latin typeface="Times New Roman" panose="02020603050405020304" pitchFamily="18" charset="0"/>
                <a:cs typeface="Times New Roman" panose="02020603050405020304" pitchFamily="18" charset="0"/>
              </a:rPr>
              <a:t>propose d'entrer dans une démarche spirituelle : au-delà du don extérieur, s'impliquer personnellement, tout donner, se donner. Tout comme celui qui a donné sa vie, le Christ !</a:t>
            </a:r>
            <a:endParaRPr lang="en-GB" sz="1600" dirty="0">
              <a:solidFill>
                <a:schemeClr val="bg2"/>
              </a:solidFill>
              <a:latin typeface="Times New Roman" panose="02020603050405020304" pitchFamily="18" charset="0"/>
              <a:cs typeface="Times New Roman" panose="02020603050405020304" pitchFamily="18" charset="0"/>
            </a:endParaRPr>
          </a:p>
          <a:p>
            <a:r>
              <a:rPr lang="fr-FR" sz="1600" dirty="0">
                <a:solidFill>
                  <a:schemeClr val="bg2"/>
                </a:solidFill>
                <a:latin typeface="Times New Roman" panose="02020603050405020304" pitchFamily="18" charset="0"/>
                <a:cs typeface="Times New Roman" panose="02020603050405020304" pitchFamily="18" charset="0"/>
              </a:rPr>
              <a:t>Deux textes bibliques soutiennent cette démarche. </a:t>
            </a:r>
          </a:p>
          <a:p>
            <a:pPr lvl="1"/>
            <a:r>
              <a:rPr lang="fr-FR" sz="1600" dirty="0">
                <a:solidFill>
                  <a:schemeClr val="bg2"/>
                </a:solidFill>
                <a:latin typeface="Times New Roman" panose="02020603050405020304" pitchFamily="18" charset="0"/>
                <a:cs typeface="Times New Roman" panose="02020603050405020304" pitchFamily="18" charset="0"/>
              </a:rPr>
              <a:t>Dans le livre des Rois, deux bouts de bois ramassés par la veuve de </a:t>
            </a:r>
            <a:r>
              <a:rPr lang="fr-FR" sz="1600" dirty="0" err="1">
                <a:solidFill>
                  <a:schemeClr val="bg2"/>
                </a:solidFill>
                <a:latin typeface="Times New Roman" panose="02020603050405020304" pitchFamily="18" charset="0"/>
                <a:cs typeface="Times New Roman" panose="02020603050405020304" pitchFamily="18" charset="0"/>
              </a:rPr>
              <a:t>Sarepta</a:t>
            </a:r>
            <a:r>
              <a:rPr lang="fr-FR" sz="1600" dirty="0">
                <a:solidFill>
                  <a:schemeClr val="bg2"/>
                </a:solidFill>
                <a:latin typeface="Times New Roman" panose="02020603050405020304" pitchFamily="18" charset="0"/>
                <a:cs typeface="Times New Roman" panose="02020603050405020304" pitchFamily="18" charset="0"/>
              </a:rPr>
              <a:t> serviront à nourrir Elie, le prophète ; ils vont devenir annonce de la croix. </a:t>
            </a:r>
          </a:p>
          <a:p>
            <a:pPr lvl="1"/>
            <a:r>
              <a:rPr lang="fr-FR" sz="1600" dirty="0">
                <a:solidFill>
                  <a:schemeClr val="bg2"/>
                </a:solidFill>
                <a:latin typeface="Times New Roman" panose="02020603050405020304" pitchFamily="18" charset="0"/>
                <a:cs typeface="Times New Roman" panose="02020603050405020304" pitchFamily="18" charset="0"/>
              </a:rPr>
              <a:t>Le second texte, dans l'évangile de Marc, place chacun près du trésor du temple ou la pauvre veuve, regardée par Jésus, donne tout ce qu'elle a pour vivre. Comme elle, chacun est invité à aller jusqu'au bout du don, celui de sa vie donnée à Dieu. À la suite du Christ, offrir son humanité ! Recevant tout de Dieu, chacun peut, à son tour, donner et se donner.</a:t>
            </a:r>
            <a:endParaRPr lang="en-GB" sz="1600" dirty="0">
              <a:solidFill>
                <a:schemeClr val="bg2"/>
              </a:solidFill>
              <a:latin typeface="Times New Roman" panose="02020603050405020304" pitchFamily="18" charset="0"/>
              <a:cs typeface="Times New Roman" panose="02020603050405020304" pitchFamily="18" charset="0"/>
            </a:endParaRPr>
          </a:p>
          <a:p>
            <a:r>
              <a:rPr lang="fr-FR" sz="1600" dirty="0">
                <a:solidFill>
                  <a:schemeClr val="bg2"/>
                </a:solidFill>
                <a:latin typeface="Times New Roman" panose="02020603050405020304" pitchFamily="18" charset="0"/>
                <a:cs typeface="Times New Roman" panose="02020603050405020304" pitchFamily="18" charset="0"/>
              </a:rPr>
              <a:t>Le rassemblement de la communauté invitera à prendre la route de Jérusalem à la suite de l'aveugle Bartimée. Après avoir été dans le manque, il se retrouve en vérité, en pleine lumière devant Dieu. Il passe de l'obscurité à la lumière et invite chacun à entrer dans ce même mouvement de « mort et de résurrection.</a:t>
            </a:r>
            <a:r>
              <a:rPr lang="en-GB" sz="1600" dirty="0">
                <a:solidFill>
                  <a:schemeClr val="bg2"/>
                </a:solidFill>
                <a:latin typeface="Times New Roman" panose="02020603050405020304" pitchFamily="18" charset="0"/>
                <a:cs typeface="Times New Roman" panose="02020603050405020304" pitchFamily="18" charset="0"/>
              </a:rPr>
              <a:t> </a:t>
            </a:r>
            <a:endParaRPr lang="it-IT" sz="1600" dirty="0">
              <a:solidFill>
                <a:schemeClr val="bg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6735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contenuto 1"/>
          <p:cNvSpPr>
            <a:spLocks noGrp="1"/>
          </p:cNvSpPr>
          <p:nvPr>
            <p:ph sz="quarter" idx="14"/>
          </p:nvPr>
        </p:nvSpPr>
        <p:spPr/>
        <p:txBody>
          <a:bodyPr/>
          <a:lstStyle/>
          <a:p>
            <a:r>
              <a:rPr lang="it-IT" sz="2000" dirty="0">
                <a:solidFill>
                  <a:schemeClr val="bg2"/>
                </a:solidFill>
                <a:latin typeface="Times New Roman" panose="02020603050405020304" pitchFamily="18" charset="0"/>
                <a:cs typeface="Times New Roman" panose="02020603050405020304" pitchFamily="18" charset="0"/>
              </a:rPr>
              <a:t>L'obole de la veuve</a:t>
            </a:r>
            <a:br>
              <a:rPr lang="it-IT" sz="2000" dirty="0">
                <a:solidFill>
                  <a:schemeClr val="bg2"/>
                </a:solidFill>
                <a:latin typeface="Times New Roman" panose="02020603050405020304" pitchFamily="18" charset="0"/>
                <a:cs typeface="Times New Roman" panose="02020603050405020304" pitchFamily="18" charset="0"/>
              </a:rPr>
            </a:br>
            <a:r>
              <a:rPr lang="it-IT" sz="2000" i="1" dirty="0">
                <a:solidFill>
                  <a:schemeClr val="bg2"/>
                </a:solidFill>
                <a:latin typeface="Times New Roman" panose="02020603050405020304" pitchFamily="18" charset="0"/>
                <a:cs typeface="Times New Roman" panose="02020603050405020304" pitchFamily="18" charset="0"/>
              </a:rPr>
              <a:t>Marc 12, 38-44</a:t>
            </a:r>
          </a:p>
          <a:p>
            <a:r>
              <a:rPr lang="it-IT" sz="2000" dirty="0">
                <a:solidFill>
                  <a:schemeClr val="bg2"/>
                </a:solidFill>
                <a:latin typeface="Times New Roman" panose="02020603050405020304" pitchFamily="18" charset="0"/>
                <a:cs typeface="Times New Roman" panose="02020603050405020304" pitchFamily="18" charset="0"/>
              </a:rPr>
              <a:t>La Passion du Christ</a:t>
            </a:r>
          </a:p>
          <a:p>
            <a:r>
              <a:rPr lang="it-IT" sz="2000" dirty="0">
                <a:solidFill>
                  <a:schemeClr val="bg2"/>
                </a:solidFill>
                <a:latin typeface="Times New Roman" panose="02020603050405020304" pitchFamily="18" charset="0"/>
                <a:cs typeface="Times New Roman" panose="02020603050405020304" pitchFamily="18" charset="0"/>
              </a:rPr>
              <a:t>Pour le rassemblement</a:t>
            </a:r>
            <a:br>
              <a:rPr lang="it-IT" sz="2000" dirty="0">
                <a:solidFill>
                  <a:schemeClr val="bg2"/>
                </a:solidFill>
                <a:latin typeface="Times New Roman" panose="02020603050405020304" pitchFamily="18" charset="0"/>
                <a:cs typeface="Times New Roman" panose="02020603050405020304" pitchFamily="18" charset="0"/>
              </a:rPr>
            </a:br>
            <a:r>
              <a:rPr lang="it-IT" sz="2000" dirty="0">
                <a:solidFill>
                  <a:schemeClr val="bg2"/>
                </a:solidFill>
                <a:latin typeface="Times New Roman" panose="02020603050405020304" pitchFamily="18" charset="0"/>
                <a:cs typeface="Times New Roman" panose="02020603050405020304" pitchFamily="18" charset="0"/>
              </a:rPr>
              <a:t>La guérison de Bartimée</a:t>
            </a:r>
            <a:br>
              <a:rPr lang="it-IT" sz="2000" dirty="0">
                <a:solidFill>
                  <a:schemeClr val="bg2"/>
                </a:solidFill>
                <a:latin typeface="Times New Roman" panose="02020603050405020304" pitchFamily="18" charset="0"/>
                <a:cs typeface="Times New Roman" panose="02020603050405020304" pitchFamily="18" charset="0"/>
              </a:rPr>
            </a:br>
            <a:r>
              <a:rPr lang="it-IT" sz="2000" i="1" dirty="0">
                <a:solidFill>
                  <a:schemeClr val="bg2"/>
                </a:solidFill>
                <a:latin typeface="Times New Roman" panose="02020603050405020304" pitchFamily="18" charset="0"/>
                <a:cs typeface="Times New Roman" panose="02020603050405020304" pitchFamily="18" charset="0"/>
              </a:rPr>
              <a:t>Marc 10, 46-52</a:t>
            </a:r>
          </a:p>
          <a:p>
            <a:pPr marL="0" indent="0">
              <a:buNone/>
            </a:pPr>
            <a:r>
              <a:rPr lang="it-IT" i="1" dirty="0">
                <a:solidFill>
                  <a:schemeClr val="bg2"/>
                </a:solidFill>
                <a:latin typeface="Times New Roman" panose="02020603050405020304" pitchFamily="18" charset="0"/>
                <a:cs typeface="Times New Roman" panose="02020603050405020304" pitchFamily="18" charset="0"/>
              </a:rPr>
              <a:t>	</a:t>
            </a:r>
          </a:p>
        </p:txBody>
      </p:sp>
      <p:sp>
        <p:nvSpPr>
          <p:cNvPr id="3" name="Segnaposto contenuto 2"/>
          <p:cNvSpPr>
            <a:spLocks noGrp="1"/>
          </p:cNvSpPr>
          <p:nvPr>
            <p:ph sz="quarter" idx="13"/>
          </p:nvPr>
        </p:nvSpPr>
        <p:spPr>
          <a:xfrm>
            <a:off x="609600" y="2209800"/>
            <a:ext cx="3733800" cy="1778000"/>
          </a:xfrm>
        </p:spPr>
        <p:txBody>
          <a:bodyPr>
            <a:normAutofit/>
          </a:bodyPr>
          <a:lstStyle/>
          <a:p>
            <a:r>
              <a:rPr lang="it-IT" sz="2000" dirty="0">
                <a:solidFill>
                  <a:schemeClr val="bg2"/>
                </a:solidFill>
                <a:latin typeface="Times New Roman" panose="02020603050405020304" pitchFamily="18" charset="0"/>
                <a:cs typeface="Times New Roman" panose="02020603050405020304" pitchFamily="18" charset="0"/>
              </a:rPr>
              <a:t>La veuve de Sarepta</a:t>
            </a:r>
            <a:br>
              <a:rPr lang="it-IT" sz="2000" dirty="0">
                <a:solidFill>
                  <a:schemeClr val="bg2"/>
                </a:solidFill>
                <a:latin typeface="Times New Roman" panose="02020603050405020304" pitchFamily="18" charset="0"/>
                <a:cs typeface="Times New Roman" panose="02020603050405020304" pitchFamily="18" charset="0"/>
              </a:rPr>
            </a:br>
            <a:r>
              <a:rPr lang="fr-FR" sz="2000" i="1" dirty="0">
                <a:solidFill>
                  <a:schemeClr val="bg2"/>
                </a:solidFill>
                <a:latin typeface="Times New Roman" panose="02020603050405020304" pitchFamily="18" charset="0"/>
                <a:cs typeface="Times New Roman" panose="02020603050405020304" pitchFamily="18" charset="0"/>
              </a:rPr>
              <a:t>1 Rois 16, 29-34 et 17, 1-24</a:t>
            </a:r>
          </a:p>
          <a:p>
            <a:r>
              <a:rPr lang="fr-FR" sz="2000" dirty="0">
                <a:solidFill>
                  <a:schemeClr val="bg2"/>
                </a:solidFill>
                <a:latin typeface="Times New Roman" panose="02020603050405020304" pitchFamily="18" charset="0"/>
                <a:cs typeface="Times New Roman" panose="02020603050405020304" pitchFamily="18" charset="0"/>
              </a:rPr>
              <a:t>Psaume 145 (146)</a:t>
            </a:r>
            <a:endParaRPr lang="it-IT" sz="2000" dirty="0">
              <a:solidFill>
                <a:schemeClr val="bg2"/>
              </a:solidFill>
              <a:latin typeface="Times New Roman" panose="02020603050405020304" pitchFamily="18" charset="0"/>
              <a:cs typeface="Times New Roman" panose="02020603050405020304" pitchFamily="18" charset="0"/>
            </a:endParaRPr>
          </a:p>
        </p:txBody>
      </p:sp>
      <p:sp>
        <p:nvSpPr>
          <p:cNvPr id="4" name="Titolo 3"/>
          <p:cNvSpPr>
            <a:spLocks noGrp="1"/>
          </p:cNvSpPr>
          <p:nvPr>
            <p:ph type="title"/>
          </p:nvPr>
        </p:nvSpPr>
        <p:spPr/>
        <p:txBody>
          <a:bodyPr/>
          <a:lstStyle/>
          <a:p>
            <a:r>
              <a:rPr lang="it-IT" dirty="0" err="1">
                <a:solidFill>
                  <a:schemeClr val="bg2"/>
                </a:solidFill>
              </a:rPr>
              <a:t>Les</a:t>
            </a:r>
            <a:r>
              <a:rPr lang="it-IT" dirty="0">
                <a:solidFill>
                  <a:schemeClr val="bg2"/>
                </a:solidFill>
              </a:rPr>
              <a:t> </a:t>
            </a:r>
            <a:r>
              <a:rPr lang="it-IT" dirty="0" err="1">
                <a:solidFill>
                  <a:schemeClr val="bg2"/>
                </a:solidFill>
              </a:rPr>
              <a:t>textes</a:t>
            </a:r>
            <a:endParaRPr lang="it-IT" dirty="0">
              <a:solidFill>
                <a:schemeClr val="bg2"/>
              </a:solidFill>
            </a:endParaRPr>
          </a:p>
        </p:txBody>
      </p:sp>
      <p:sp>
        <p:nvSpPr>
          <p:cNvPr id="5" name="Segnaposto testo 4"/>
          <p:cNvSpPr>
            <a:spLocks noGrp="1"/>
          </p:cNvSpPr>
          <p:nvPr>
            <p:ph type="body" idx="1"/>
          </p:nvPr>
        </p:nvSpPr>
        <p:spPr/>
        <p:txBody>
          <a:bodyPr/>
          <a:lstStyle/>
          <a:p>
            <a:r>
              <a:rPr lang="it-IT" dirty="0" err="1"/>
              <a:t>Textes</a:t>
            </a:r>
            <a:r>
              <a:rPr lang="it-IT" dirty="0"/>
              <a:t> Premier </a:t>
            </a:r>
            <a:r>
              <a:rPr lang="it-IT" dirty="0" err="1"/>
              <a:t>Testament</a:t>
            </a:r>
            <a:endParaRPr lang="it-IT" dirty="0"/>
          </a:p>
        </p:txBody>
      </p:sp>
      <p:sp>
        <p:nvSpPr>
          <p:cNvPr id="6" name="Segnaposto testo 5"/>
          <p:cNvSpPr>
            <a:spLocks noGrp="1"/>
          </p:cNvSpPr>
          <p:nvPr>
            <p:ph type="body" sz="quarter" idx="3"/>
          </p:nvPr>
        </p:nvSpPr>
        <p:spPr/>
        <p:txBody>
          <a:bodyPr/>
          <a:lstStyle/>
          <a:p>
            <a:r>
              <a:rPr lang="it-IT" dirty="0" err="1"/>
              <a:t>Textes</a:t>
            </a:r>
            <a:r>
              <a:rPr lang="it-IT" dirty="0"/>
              <a:t> </a:t>
            </a:r>
            <a:r>
              <a:rPr lang="it-IT" dirty="0" err="1"/>
              <a:t>Nouveau</a:t>
            </a:r>
            <a:r>
              <a:rPr lang="it-IT" dirty="0"/>
              <a:t>  </a:t>
            </a:r>
            <a:r>
              <a:rPr lang="it-IT" dirty="0" err="1"/>
              <a:t>Testament</a:t>
            </a:r>
            <a:endParaRPr lang="it-IT" dirty="0"/>
          </a:p>
        </p:txBody>
      </p:sp>
    </p:spTree>
    <p:extLst>
      <p:ext uri="{BB962C8B-B14F-4D97-AF65-F5344CB8AC3E}">
        <p14:creationId xmlns:p14="http://schemas.microsoft.com/office/powerpoint/2010/main" val="4131730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olo 6"/>
          <p:cNvSpPr>
            <a:spLocks noGrp="1"/>
          </p:cNvSpPr>
          <p:nvPr>
            <p:ph type="title"/>
          </p:nvPr>
        </p:nvSpPr>
        <p:spPr/>
        <p:txBody>
          <a:bodyPr/>
          <a:lstStyle/>
          <a:p>
            <a:r>
              <a:rPr lang="it-IT" dirty="0">
                <a:solidFill>
                  <a:schemeClr val="bg2"/>
                </a:solidFill>
              </a:rPr>
              <a:t>FÊTES ET SACREMENTS</a:t>
            </a:r>
          </a:p>
        </p:txBody>
      </p:sp>
      <p:sp>
        <p:nvSpPr>
          <p:cNvPr id="8" name="Segnaposto contenuto 7"/>
          <p:cNvSpPr>
            <a:spLocks noGrp="1"/>
          </p:cNvSpPr>
          <p:nvPr>
            <p:ph sz="quarter" idx="13"/>
          </p:nvPr>
        </p:nvSpPr>
        <p:spPr/>
        <p:txBody>
          <a:bodyPr/>
          <a:lstStyle/>
          <a:p>
            <a:pPr marL="0" indent="0">
              <a:buNone/>
            </a:pPr>
            <a:r>
              <a:rPr lang="it-IT" dirty="0">
                <a:solidFill>
                  <a:schemeClr val="bg2"/>
                </a:solidFill>
                <a:latin typeface="Times New Roman" panose="02020603050405020304" pitchFamily="18" charset="0"/>
                <a:cs typeface="Times New Roman" panose="02020603050405020304" pitchFamily="18" charset="0"/>
              </a:rPr>
              <a:t>Ce</a:t>
            </a:r>
            <a:r>
              <a:rPr lang="it-IT" dirty="0"/>
              <a:t> </a:t>
            </a:r>
            <a:r>
              <a:rPr lang="it-IT" dirty="0">
                <a:solidFill>
                  <a:schemeClr val="bg2"/>
                </a:solidFill>
                <a:latin typeface="Times New Roman" panose="02020603050405020304" pitchFamily="18" charset="0"/>
                <a:cs typeface="Times New Roman" panose="02020603050405020304" pitchFamily="18" charset="0"/>
              </a:rPr>
              <a:t>module est particulièrement bien adapté :</a:t>
            </a:r>
          </a:p>
          <a:p>
            <a:pPr lvl="1"/>
            <a:r>
              <a:rPr lang="it-IT" dirty="0">
                <a:solidFill>
                  <a:schemeClr val="bg2"/>
                </a:solidFill>
                <a:latin typeface="Times New Roman" panose="02020603050405020304" pitchFamily="18" charset="0"/>
                <a:cs typeface="Times New Roman" panose="02020603050405020304" pitchFamily="18" charset="0"/>
              </a:rPr>
              <a:t>au 32</a:t>
            </a:r>
            <a:r>
              <a:rPr lang="it-IT" baseline="30000" dirty="0">
                <a:solidFill>
                  <a:schemeClr val="bg2"/>
                </a:solidFill>
                <a:latin typeface="Times New Roman" panose="02020603050405020304" pitchFamily="18" charset="0"/>
                <a:cs typeface="Times New Roman" panose="02020603050405020304" pitchFamily="18" charset="0"/>
              </a:rPr>
              <a:t>ème</a:t>
            </a:r>
            <a:r>
              <a:rPr lang="it-IT" dirty="0">
                <a:solidFill>
                  <a:schemeClr val="bg2"/>
                </a:solidFill>
                <a:latin typeface="Times New Roman" panose="02020603050405020304" pitchFamily="18" charset="0"/>
                <a:cs typeface="Times New Roman" panose="02020603050405020304" pitchFamily="18" charset="0"/>
              </a:rPr>
              <a:t> dimanche de l'année B (les textes de la veuve de Sarepta et l’obole de la veuve étant lus dans la liturgie)</a:t>
            </a:r>
          </a:p>
          <a:p>
            <a:pPr lvl="1"/>
            <a:r>
              <a:rPr lang="it-IT" dirty="0">
                <a:solidFill>
                  <a:schemeClr val="bg2"/>
                </a:solidFill>
                <a:latin typeface="Times New Roman" panose="02020603050405020304" pitchFamily="18" charset="0"/>
                <a:cs typeface="Times New Roman" panose="02020603050405020304" pitchFamily="18" charset="0"/>
              </a:rPr>
              <a:t>à une </a:t>
            </a:r>
            <a:r>
              <a:rPr lang="it-IT" dirty="0" err="1">
                <a:solidFill>
                  <a:schemeClr val="bg2"/>
                </a:solidFill>
                <a:latin typeface="Times New Roman" panose="02020603050405020304" pitchFamily="18" charset="0"/>
                <a:cs typeface="Times New Roman" panose="02020603050405020304" pitchFamily="18" charset="0"/>
              </a:rPr>
              <a:t>initiation</a:t>
            </a:r>
            <a:r>
              <a:rPr lang="it-IT" dirty="0">
                <a:solidFill>
                  <a:schemeClr val="bg2"/>
                </a:solidFill>
                <a:latin typeface="Times New Roman" panose="02020603050405020304" pitchFamily="18" charset="0"/>
                <a:cs typeface="Times New Roman" panose="02020603050405020304" pitchFamily="18" charset="0"/>
              </a:rPr>
              <a:t> à l'</a:t>
            </a:r>
            <a:r>
              <a:rPr lang="it-IT" dirty="0" err="1">
                <a:solidFill>
                  <a:schemeClr val="bg2"/>
                </a:solidFill>
                <a:latin typeface="Times New Roman" panose="02020603050405020304" pitchFamily="18" charset="0"/>
                <a:cs typeface="Times New Roman" panose="02020603050405020304" pitchFamily="18" charset="0"/>
              </a:rPr>
              <a:t>Eucharistie</a:t>
            </a:r>
            <a:r>
              <a:rPr lang="it-IT" dirty="0">
                <a:solidFill>
                  <a:schemeClr val="bg2"/>
                </a:solidFill>
                <a:latin typeface="Times New Roman" panose="02020603050405020304" pitchFamily="18" charset="0"/>
                <a:cs typeface="Times New Roman" panose="02020603050405020304" pitchFamily="18" charset="0"/>
              </a:rPr>
              <a:t> et à la messe (</a:t>
            </a:r>
            <a:r>
              <a:rPr lang="it-IT" dirty="0" err="1">
                <a:solidFill>
                  <a:schemeClr val="bg2"/>
                </a:solidFill>
                <a:latin typeface="Times New Roman" panose="02020603050405020304" pitchFamily="18" charset="0"/>
                <a:cs typeface="Times New Roman" panose="02020603050405020304" pitchFamily="18" charset="0"/>
              </a:rPr>
              <a:t>geste</a:t>
            </a:r>
            <a:r>
              <a:rPr lang="it-IT" dirty="0">
                <a:solidFill>
                  <a:schemeClr val="bg2"/>
                </a:solidFill>
                <a:latin typeface="Times New Roman" panose="02020603050405020304" pitchFamily="18" charset="0"/>
                <a:cs typeface="Times New Roman" panose="02020603050405020304" pitchFamily="18" charset="0"/>
              </a:rPr>
              <a:t> </a:t>
            </a:r>
            <a:r>
              <a:rPr lang="it-IT" dirty="0" err="1">
                <a:solidFill>
                  <a:schemeClr val="bg2"/>
                </a:solidFill>
                <a:latin typeface="Times New Roman" panose="02020603050405020304" pitchFamily="18" charset="0"/>
                <a:cs typeface="Times New Roman" panose="02020603050405020304" pitchFamily="18" charset="0"/>
              </a:rPr>
              <a:t>liturgique</a:t>
            </a:r>
            <a:r>
              <a:rPr lang="it-IT" dirty="0">
                <a:solidFill>
                  <a:schemeClr val="bg2"/>
                </a:solidFill>
                <a:latin typeface="Times New Roman" panose="02020603050405020304" pitchFamily="18" charset="0"/>
                <a:cs typeface="Times New Roman" panose="02020603050405020304" pitchFamily="18" charset="0"/>
              </a:rPr>
              <a:t> </a:t>
            </a:r>
            <a:r>
              <a:rPr lang="it-IT" dirty="0" err="1">
                <a:solidFill>
                  <a:schemeClr val="bg2"/>
                </a:solidFill>
                <a:latin typeface="Times New Roman" panose="02020603050405020304" pitchFamily="18" charset="0"/>
                <a:cs typeface="Times New Roman" panose="02020603050405020304" pitchFamily="18" charset="0"/>
              </a:rPr>
              <a:t>des</a:t>
            </a:r>
            <a:r>
              <a:rPr lang="it-IT" dirty="0">
                <a:solidFill>
                  <a:schemeClr val="bg2"/>
                </a:solidFill>
                <a:latin typeface="Times New Roman" panose="02020603050405020304" pitchFamily="18" charset="0"/>
                <a:cs typeface="Times New Roman" panose="02020603050405020304" pitchFamily="18" charset="0"/>
              </a:rPr>
              <a:t> </a:t>
            </a:r>
            <a:r>
              <a:rPr lang="it-IT" dirty="0" err="1">
                <a:solidFill>
                  <a:schemeClr val="bg2"/>
                </a:solidFill>
                <a:latin typeface="Times New Roman" panose="02020603050405020304" pitchFamily="18" charset="0"/>
                <a:cs typeface="Times New Roman" panose="02020603050405020304" pitchFamily="18" charset="0"/>
              </a:rPr>
              <a:t>offrandes</a:t>
            </a:r>
            <a:r>
              <a:rPr lang="it-IT" dirty="0">
                <a:solidFill>
                  <a:schemeClr val="bg2"/>
                </a:solidFill>
                <a:latin typeface="Times New Roman" panose="02020603050405020304" pitchFamily="18" charset="0"/>
                <a:cs typeface="Times New Roman" panose="02020603050405020304" pitchFamily="18" charset="0"/>
              </a:rPr>
              <a:t>)</a:t>
            </a:r>
          </a:p>
          <a:p>
            <a:pPr lvl="1"/>
            <a:r>
              <a:rPr lang="it-IT" dirty="0">
                <a:solidFill>
                  <a:schemeClr val="bg2"/>
                </a:solidFill>
                <a:latin typeface="Times New Roman" panose="02020603050405020304" pitchFamily="18" charset="0"/>
                <a:cs typeface="Times New Roman" panose="02020603050405020304" pitchFamily="18" charset="0"/>
              </a:rPr>
              <a:t>à une </a:t>
            </a:r>
            <a:r>
              <a:rPr lang="it-IT" dirty="0" err="1">
                <a:solidFill>
                  <a:schemeClr val="bg2"/>
                </a:solidFill>
                <a:latin typeface="Times New Roman" panose="02020603050405020304" pitchFamily="18" charset="0"/>
                <a:cs typeface="Times New Roman" panose="02020603050405020304" pitchFamily="18" charset="0"/>
              </a:rPr>
              <a:t>réflexion</a:t>
            </a:r>
            <a:r>
              <a:rPr lang="it-IT" dirty="0">
                <a:solidFill>
                  <a:schemeClr val="bg2"/>
                </a:solidFill>
                <a:latin typeface="Times New Roman" panose="02020603050405020304" pitchFamily="18" charset="0"/>
                <a:cs typeface="Times New Roman" panose="02020603050405020304" pitchFamily="18" charset="0"/>
              </a:rPr>
              <a:t> </a:t>
            </a:r>
            <a:r>
              <a:rPr lang="it-IT" dirty="0" err="1">
                <a:solidFill>
                  <a:schemeClr val="bg2"/>
                </a:solidFill>
                <a:latin typeface="Times New Roman" panose="02020603050405020304" pitchFamily="18" charset="0"/>
                <a:cs typeface="Times New Roman" panose="02020603050405020304" pitchFamily="18" charset="0"/>
              </a:rPr>
              <a:t>sur</a:t>
            </a:r>
            <a:r>
              <a:rPr lang="it-IT" dirty="0">
                <a:solidFill>
                  <a:schemeClr val="bg2"/>
                </a:solidFill>
                <a:latin typeface="Times New Roman" panose="02020603050405020304" pitchFamily="18" charset="0"/>
                <a:cs typeface="Times New Roman" panose="02020603050405020304" pitchFamily="18" charset="0"/>
              </a:rPr>
              <a:t> le don de </a:t>
            </a:r>
            <a:r>
              <a:rPr lang="it-IT" dirty="0" err="1">
                <a:solidFill>
                  <a:schemeClr val="bg2"/>
                </a:solidFill>
                <a:latin typeface="Times New Roman" panose="02020603050405020304" pitchFamily="18" charset="0"/>
                <a:cs typeface="Times New Roman" panose="02020603050405020304" pitchFamily="18" charset="0"/>
              </a:rPr>
              <a:t>soi</a:t>
            </a:r>
            <a:r>
              <a:rPr lang="it-IT" dirty="0">
                <a:solidFill>
                  <a:schemeClr val="bg2"/>
                </a:solidFill>
                <a:latin typeface="Times New Roman" panose="02020603050405020304" pitchFamily="18" charset="0"/>
                <a:cs typeface="Times New Roman" panose="02020603050405020304" pitchFamily="18" charset="0"/>
              </a:rPr>
              <a:t> (</a:t>
            </a:r>
            <a:r>
              <a:rPr lang="it-IT" dirty="0" err="1">
                <a:solidFill>
                  <a:schemeClr val="bg2"/>
                </a:solidFill>
                <a:latin typeface="Times New Roman" panose="02020603050405020304" pitchFamily="18" charset="0"/>
                <a:cs typeface="Times New Roman" panose="02020603050405020304" pitchFamily="18" charset="0"/>
              </a:rPr>
              <a:t>sacerdoce</a:t>
            </a:r>
            <a:r>
              <a:rPr lang="it-IT" dirty="0">
                <a:solidFill>
                  <a:schemeClr val="bg2"/>
                </a:solidFill>
                <a:latin typeface="Times New Roman" panose="02020603050405020304" pitchFamily="18" charset="0"/>
                <a:cs typeface="Times New Roman" panose="02020603050405020304" pitchFamily="18" charset="0"/>
              </a:rPr>
              <a:t>, </a:t>
            </a:r>
            <a:r>
              <a:rPr lang="it-IT" dirty="0" err="1">
                <a:solidFill>
                  <a:schemeClr val="bg2"/>
                </a:solidFill>
                <a:latin typeface="Times New Roman" panose="02020603050405020304" pitchFamily="18" charset="0"/>
                <a:cs typeface="Times New Roman" panose="02020603050405020304" pitchFamily="18" charset="0"/>
              </a:rPr>
              <a:t>mariage</a:t>
            </a:r>
            <a:r>
              <a:rPr lang="it-IT" dirty="0">
                <a:solidFill>
                  <a:schemeClr val="bg2"/>
                </a:solidFill>
                <a:latin typeface="Times New Roman" panose="02020603050405020304" pitchFamily="18" charset="0"/>
                <a:cs typeface="Times New Roman" panose="02020603050405020304" pitchFamily="18" charset="0"/>
              </a:rPr>
              <a:t>)</a:t>
            </a:r>
          </a:p>
          <a:p>
            <a:pPr lvl="1"/>
            <a:r>
              <a:rPr lang="it-IT" dirty="0">
                <a:solidFill>
                  <a:schemeClr val="bg2"/>
                </a:solidFill>
                <a:latin typeface="Times New Roman" panose="02020603050405020304" pitchFamily="18" charset="0"/>
                <a:cs typeface="Times New Roman" panose="02020603050405020304" pitchFamily="18" charset="0"/>
              </a:rPr>
              <a:t>à une réflexion sur la sainteté (fête de la Toussaint)</a:t>
            </a:r>
          </a:p>
          <a:p>
            <a:endParaRPr lang="it-IT" dirty="0"/>
          </a:p>
        </p:txBody>
      </p:sp>
    </p:spTree>
    <p:extLst>
      <p:ext uri="{BB962C8B-B14F-4D97-AF65-F5344CB8AC3E}">
        <p14:creationId xmlns:p14="http://schemas.microsoft.com/office/powerpoint/2010/main" val="18102362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contenuto 1"/>
          <p:cNvSpPr>
            <a:spLocks noGrp="1"/>
          </p:cNvSpPr>
          <p:nvPr>
            <p:ph sz="quarter" idx="14"/>
          </p:nvPr>
        </p:nvSpPr>
        <p:spPr>
          <a:xfrm>
            <a:off x="4580446" y="3053114"/>
            <a:ext cx="4465423" cy="2791078"/>
          </a:xfrm>
        </p:spPr>
        <p:txBody>
          <a:bodyPr>
            <a:normAutofit/>
          </a:bodyPr>
          <a:lstStyle/>
          <a:p>
            <a:pPr marL="457200" lvl="1" indent="0">
              <a:buNone/>
            </a:pPr>
            <a:r>
              <a:rPr lang="it-IT" dirty="0">
                <a:solidFill>
                  <a:schemeClr val="bg2"/>
                </a:solidFill>
                <a:latin typeface="Times New Roman" panose="02020603050405020304" pitchFamily="18" charset="0"/>
                <a:cs typeface="Times New Roman" panose="02020603050405020304" pitchFamily="18" charset="0"/>
              </a:rPr>
              <a:t>2 récits </a:t>
            </a:r>
            <a:br>
              <a:rPr lang="it-IT" dirty="0">
                <a:solidFill>
                  <a:schemeClr val="bg2"/>
                </a:solidFill>
                <a:latin typeface="Times New Roman" panose="02020603050405020304" pitchFamily="18" charset="0"/>
                <a:cs typeface="Times New Roman" panose="02020603050405020304" pitchFamily="18" charset="0"/>
              </a:rPr>
            </a:br>
            <a:r>
              <a:rPr lang="it-IT" dirty="0">
                <a:solidFill>
                  <a:schemeClr val="bg2"/>
                </a:solidFill>
                <a:latin typeface="Times New Roman" panose="02020603050405020304" pitchFamily="18" charset="0"/>
                <a:cs typeface="Times New Roman" panose="02020603050405020304" pitchFamily="18" charset="0"/>
              </a:rPr>
              <a:t>Veuve de Sarepta et obole de la veuve</a:t>
            </a:r>
          </a:p>
          <a:p>
            <a:pPr marL="457200" lvl="1" indent="0">
              <a:buNone/>
            </a:pPr>
            <a:r>
              <a:rPr lang="it-IT" dirty="0">
                <a:solidFill>
                  <a:schemeClr val="bg2"/>
                </a:solidFill>
                <a:latin typeface="Times New Roman" panose="02020603050405020304" pitchFamily="18" charset="0"/>
                <a:cs typeface="Times New Roman" panose="02020603050405020304" pitchFamily="18" charset="0"/>
              </a:rPr>
              <a:t>Jeu de rapprochements "le don du trésor" </a:t>
            </a:r>
          </a:p>
          <a:p>
            <a:pPr marL="457200" lvl="1" indent="0">
              <a:buNone/>
            </a:pPr>
            <a:r>
              <a:rPr lang="it-IT" dirty="0">
                <a:solidFill>
                  <a:schemeClr val="bg2"/>
                </a:solidFill>
                <a:latin typeface="Times New Roman" panose="02020603050405020304" pitchFamily="18" charset="0"/>
                <a:cs typeface="Times New Roman" panose="02020603050405020304" pitchFamily="18" charset="0"/>
              </a:rPr>
              <a:t>Lecture du vitrail de la Nouvelle  Alliance de Bourges</a:t>
            </a:r>
          </a:p>
          <a:p>
            <a:pPr marL="457200" lvl="1" indent="0">
              <a:buNone/>
            </a:pPr>
            <a:r>
              <a:rPr lang="it-IT" dirty="0">
                <a:solidFill>
                  <a:schemeClr val="bg2"/>
                </a:solidFill>
                <a:latin typeface="Times New Roman" panose="02020603050405020304" pitchFamily="18" charset="0"/>
                <a:cs typeface="Times New Roman" panose="02020603050405020304" pitchFamily="18" charset="0"/>
              </a:rPr>
              <a:t>Gestuelle du Notre Père</a:t>
            </a:r>
          </a:p>
          <a:p>
            <a:pPr marL="457200" lvl="1" indent="0">
              <a:buNone/>
            </a:pPr>
            <a:r>
              <a:rPr lang="it-IT" dirty="0">
                <a:solidFill>
                  <a:schemeClr val="bg2"/>
                </a:solidFill>
                <a:latin typeface="Times New Roman" panose="02020603050405020304" pitchFamily="18" charset="0"/>
                <a:cs typeface="Times New Roman" panose="02020603050405020304" pitchFamily="18" charset="0"/>
              </a:rPr>
              <a:t>Une célébration </a:t>
            </a:r>
          </a:p>
        </p:txBody>
      </p:sp>
      <p:sp>
        <p:nvSpPr>
          <p:cNvPr id="3" name="Segnaposto contenuto 2"/>
          <p:cNvSpPr>
            <a:spLocks noGrp="1"/>
          </p:cNvSpPr>
          <p:nvPr>
            <p:ph sz="quarter" idx="13"/>
          </p:nvPr>
        </p:nvSpPr>
        <p:spPr>
          <a:xfrm>
            <a:off x="463944" y="4059940"/>
            <a:ext cx="3733800" cy="1755297"/>
          </a:xfrm>
        </p:spPr>
        <p:txBody>
          <a:bodyPr>
            <a:normAutofit/>
          </a:bodyPr>
          <a:lstStyle/>
          <a:p>
            <a:pPr marL="0" indent="0">
              <a:buNone/>
            </a:pPr>
            <a:r>
              <a:rPr lang="it-IT" dirty="0">
                <a:solidFill>
                  <a:schemeClr val="bg2"/>
                </a:solidFill>
                <a:latin typeface="Times New Roman" panose="02020603050405020304" pitchFamily="18" charset="0"/>
                <a:cs typeface="Times New Roman" panose="02020603050405020304" pitchFamily="18" charset="0"/>
              </a:rPr>
              <a:t>2</a:t>
            </a:r>
            <a:r>
              <a:rPr lang="it-IT" dirty="0"/>
              <a:t> </a:t>
            </a:r>
            <a:r>
              <a:rPr lang="it-IT" dirty="0">
                <a:solidFill>
                  <a:schemeClr val="bg2"/>
                </a:solidFill>
                <a:latin typeface="Times New Roman" panose="02020603050405020304" pitchFamily="18" charset="0"/>
                <a:cs typeface="Times New Roman" panose="02020603050405020304" pitchFamily="18" charset="0"/>
              </a:rPr>
              <a:t>récits </a:t>
            </a:r>
            <a:br>
              <a:rPr lang="it-IT" dirty="0">
                <a:solidFill>
                  <a:schemeClr val="bg2"/>
                </a:solidFill>
                <a:latin typeface="Times New Roman" panose="02020603050405020304" pitchFamily="18" charset="0"/>
                <a:cs typeface="Times New Roman" panose="02020603050405020304" pitchFamily="18" charset="0"/>
              </a:rPr>
            </a:br>
            <a:r>
              <a:rPr lang="it-IT" dirty="0">
                <a:solidFill>
                  <a:schemeClr val="bg2"/>
                </a:solidFill>
                <a:latin typeface="Times New Roman" panose="02020603050405020304" pitchFamily="18" charset="0"/>
                <a:cs typeface="Times New Roman" panose="02020603050405020304" pitchFamily="18" charset="0"/>
              </a:rPr>
              <a:t>Veuve de Sarepta et obole de la veuve </a:t>
            </a:r>
            <a:br>
              <a:rPr lang="it-IT" dirty="0">
                <a:solidFill>
                  <a:schemeClr val="bg2"/>
                </a:solidFill>
                <a:latin typeface="Times New Roman" panose="02020603050405020304" pitchFamily="18" charset="0"/>
                <a:cs typeface="Times New Roman" panose="02020603050405020304" pitchFamily="18" charset="0"/>
              </a:rPr>
            </a:br>
            <a:r>
              <a:rPr lang="it-IT" dirty="0">
                <a:solidFill>
                  <a:schemeClr val="bg2"/>
                </a:solidFill>
                <a:latin typeface="Times New Roman" panose="02020603050405020304" pitchFamily="18" charset="0"/>
                <a:cs typeface="Times New Roman" panose="02020603050405020304" pitchFamily="18" charset="0"/>
              </a:rPr>
              <a:t>BD </a:t>
            </a:r>
            <a:br>
              <a:rPr lang="it-IT" dirty="0">
                <a:solidFill>
                  <a:schemeClr val="bg2"/>
                </a:solidFill>
                <a:latin typeface="Times New Roman" panose="02020603050405020304" pitchFamily="18" charset="0"/>
                <a:cs typeface="Times New Roman" panose="02020603050405020304" pitchFamily="18" charset="0"/>
              </a:rPr>
            </a:br>
            <a:r>
              <a:rPr lang="it-IT" dirty="0">
                <a:solidFill>
                  <a:schemeClr val="bg2"/>
                </a:solidFill>
                <a:latin typeface="Times New Roman" panose="02020603050405020304" pitchFamily="18" charset="0"/>
                <a:cs typeface="Times New Roman" panose="02020603050405020304" pitchFamily="18" charset="0"/>
              </a:rPr>
              <a:t>Jeu des rapprochements</a:t>
            </a:r>
            <a:br>
              <a:rPr lang="it-IT" dirty="0">
                <a:solidFill>
                  <a:schemeClr val="bg2"/>
                </a:solidFill>
                <a:latin typeface="Times New Roman" panose="02020603050405020304" pitchFamily="18" charset="0"/>
                <a:cs typeface="Times New Roman" panose="02020603050405020304" pitchFamily="18" charset="0"/>
              </a:rPr>
            </a:br>
            <a:r>
              <a:rPr lang="it-IT" dirty="0">
                <a:solidFill>
                  <a:schemeClr val="bg2"/>
                </a:solidFill>
                <a:latin typeface="Times New Roman" panose="02020603050405020304" pitchFamily="18" charset="0"/>
                <a:cs typeface="Times New Roman" panose="02020603050405020304" pitchFamily="18" charset="0"/>
              </a:rPr>
              <a:t>Une célébration </a:t>
            </a:r>
          </a:p>
        </p:txBody>
      </p:sp>
      <p:sp>
        <p:nvSpPr>
          <p:cNvPr id="4" name="Titolo 3"/>
          <p:cNvSpPr>
            <a:spLocks noGrp="1"/>
          </p:cNvSpPr>
          <p:nvPr>
            <p:ph type="title"/>
          </p:nvPr>
        </p:nvSpPr>
        <p:spPr>
          <a:xfrm>
            <a:off x="369689" y="165142"/>
            <a:ext cx="7924800" cy="859848"/>
          </a:xfrm>
        </p:spPr>
        <p:txBody>
          <a:bodyPr/>
          <a:lstStyle/>
          <a:p>
            <a:r>
              <a:rPr lang="it-IT" dirty="0">
                <a:solidFill>
                  <a:schemeClr val="bg2"/>
                </a:solidFill>
              </a:rPr>
              <a:t>DÉROULEMENT ET ACTIVITÉS</a:t>
            </a:r>
          </a:p>
        </p:txBody>
      </p:sp>
      <p:sp>
        <p:nvSpPr>
          <p:cNvPr id="5" name="Segnaposto testo 4"/>
          <p:cNvSpPr>
            <a:spLocks noGrp="1"/>
          </p:cNvSpPr>
          <p:nvPr>
            <p:ph type="body" idx="1"/>
          </p:nvPr>
        </p:nvSpPr>
        <p:spPr>
          <a:xfrm>
            <a:off x="477387" y="3585806"/>
            <a:ext cx="2240388" cy="574675"/>
          </a:xfrm>
        </p:spPr>
        <p:txBody>
          <a:bodyPr/>
          <a:lstStyle/>
          <a:p>
            <a:r>
              <a:rPr lang="it-IT" dirty="0"/>
              <a:t>Pour </a:t>
            </a:r>
            <a:r>
              <a:rPr lang="it-IT" dirty="0" err="1"/>
              <a:t>les</a:t>
            </a:r>
            <a:r>
              <a:rPr lang="it-IT" dirty="0"/>
              <a:t> tout-</a:t>
            </a:r>
            <a:r>
              <a:rPr lang="it-IT" dirty="0" err="1"/>
              <a:t>petits</a:t>
            </a:r>
            <a:endParaRPr lang="it-IT" dirty="0"/>
          </a:p>
        </p:txBody>
      </p:sp>
      <p:sp>
        <p:nvSpPr>
          <p:cNvPr id="6" name="Segnaposto testo 5"/>
          <p:cNvSpPr>
            <a:spLocks noGrp="1"/>
          </p:cNvSpPr>
          <p:nvPr>
            <p:ph type="body" sz="quarter" idx="3"/>
          </p:nvPr>
        </p:nvSpPr>
        <p:spPr>
          <a:xfrm>
            <a:off x="5016162" y="2449484"/>
            <a:ext cx="3733800" cy="574675"/>
          </a:xfrm>
        </p:spPr>
        <p:txBody>
          <a:bodyPr/>
          <a:lstStyle/>
          <a:p>
            <a:r>
              <a:rPr lang="it-IT" dirty="0"/>
              <a:t>Pour </a:t>
            </a:r>
            <a:r>
              <a:rPr lang="it-IT" dirty="0" err="1"/>
              <a:t>les</a:t>
            </a:r>
            <a:r>
              <a:rPr lang="it-IT" dirty="0"/>
              <a:t> plus </a:t>
            </a:r>
            <a:r>
              <a:rPr lang="it-IT" dirty="0" err="1"/>
              <a:t>grands</a:t>
            </a:r>
            <a:endParaRPr lang="it-IT" dirty="0"/>
          </a:p>
        </p:txBody>
      </p:sp>
      <p:pic>
        <p:nvPicPr>
          <p:cNvPr id="10" name="Image 9" descr="Une image contenant dessin humoristique, habits&#10;&#10;Description générée automatiquement">
            <a:extLst>
              <a:ext uri="{FF2B5EF4-FFF2-40B4-BE49-F238E27FC236}">
                <a16:creationId xmlns:a16="http://schemas.microsoft.com/office/drawing/2014/main" id="{0BA1EE62-CC17-1522-66E1-B60F5B60302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12708" y="1148010"/>
            <a:ext cx="1818136" cy="2523749"/>
          </a:xfrm>
          <a:prstGeom prst="rect">
            <a:avLst/>
          </a:prstGeom>
        </p:spPr>
      </p:pic>
      <p:pic>
        <p:nvPicPr>
          <p:cNvPr id="14" name="Image 13" descr="Une image contenant dessin humoristique, art, vitrail, peinture&#10;&#10;Description générée automatiquement">
            <a:extLst>
              <a:ext uri="{FF2B5EF4-FFF2-40B4-BE49-F238E27FC236}">
                <a16:creationId xmlns:a16="http://schemas.microsoft.com/office/drawing/2014/main" id="{F9AFB465-684D-BCDF-219A-08BA257356C8}"/>
              </a:ext>
            </a:extLst>
          </p:cNvPr>
          <p:cNvPicPr>
            <a:picLocks noChangeAspect="1"/>
          </p:cNvPicPr>
          <p:nvPr/>
        </p:nvPicPr>
        <p:blipFill>
          <a:blip r:embed="rId4"/>
          <a:stretch>
            <a:fillRect/>
          </a:stretch>
        </p:blipFill>
        <p:spPr>
          <a:xfrm>
            <a:off x="6076386" y="42122"/>
            <a:ext cx="2962662" cy="2447549"/>
          </a:xfrm>
          <a:prstGeom prst="rect">
            <a:avLst/>
          </a:prstGeom>
        </p:spPr>
      </p:pic>
    </p:spTree>
    <p:extLst>
      <p:ext uri="{BB962C8B-B14F-4D97-AF65-F5344CB8AC3E}">
        <p14:creationId xmlns:p14="http://schemas.microsoft.com/office/powerpoint/2010/main" val="3575922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contenuto 1"/>
          <p:cNvSpPr>
            <a:spLocks noGrp="1"/>
          </p:cNvSpPr>
          <p:nvPr>
            <p:ph sz="quarter" idx="14"/>
          </p:nvPr>
        </p:nvSpPr>
        <p:spPr>
          <a:xfrm>
            <a:off x="4800602" y="2074333"/>
            <a:ext cx="3733800" cy="3505200"/>
          </a:xfrm>
        </p:spPr>
        <p:txBody>
          <a:bodyPr/>
          <a:lstStyle/>
          <a:p>
            <a:r>
              <a:rPr lang="it-IT" dirty="0">
                <a:solidFill>
                  <a:schemeClr val="bg2"/>
                </a:solidFill>
                <a:latin typeface="Times New Roman" panose="02020603050405020304" pitchFamily="18" charset="0"/>
                <a:cs typeface="Times New Roman" panose="02020603050405020304" pitchFamily="18" charset="0"/>
              </a:rPr>
              <a:t>FORMATION HUMAINE</a:t>
            </a:r>
            <a:br>
              <a:rPr lang="it-IT" dirty="0">
                <a:solidFill>
                  <a:schemeClr val="bg2"/>
                </a:solidFill>
                <a:latin typeface="Times New Roman" panose="02020603050405020304" pitchFamily="18" charset="0"/>
                <a:cs typeface="Times New Roman" panose="02020603050405020304" pitchFamily="18" charset="0"/>
              </a:rPr>
            </a:br>
            <a:r>
              <a:rPr lang="it-IT" dirty="0">
                <a:solidFill>
                  <a:schemeClr val="bg2"/>
                </a:solidFill>
                <a:latin typeface="Times New Roman" panose="02020603050405020304" pitchFamily="18" charset="0"/>
                <a:cs typeface="Times New Roman" panose="02020603050405020304" pitchFamily="18" charset="0"/>
              </a:rPr>
              <a:t>Participation à une action humanitaire </a:t>
            </a:r>
          </a:p>
          <a:p>
            <a:r>
              <a:rPr lang="it-IT" dirty="0">
                <a:solidFill>
                  <a:schemeClr val="bg2"/>
                </a:solidFill>
                <a:latin typeface="Times New Roman" panose="02020603050405020304" pitchFamily="18" charset="0"/>
                <a:cs typeface="Times New Roman" panose="02020603050405020304" pitchFamily="18" charset="0"/>
              </a:rPr>
              <a:t>Débat autour de la solidarité </a:t>
            </a:r>
            <a:br>
              <a:rPr lang="it-IT" dirty="0">
                <a:solidFill>
                  <a:schemeClr val="bg2"/>
                </a:solidFill>
                <a:latin typeface="Times New Roman" panose="02020603050405020304" pitchFamily="18" charset="0"/>
                <a:cs typeface="Times New Roman" panose="02020603050405020304" pitchFamily="18" charset="0"/>
              </a:rPr>
            </a:br>
            <a:r>
              <a:rPr lang="it-IT" dirty="0">
                <a:solidFill>
                  <a:schemeClr val="bg2"/>
                </a:solidFill>
                <a:latin typeface="Times New Roman" panose="02020603050405020304" pitchFamily="18" charset="0"/>
                <a:cs typeface="Times New Roman" panose="02020603050405020304" pitchFamily="18" charset="0"/>
              </a:rPr>
              <a:t>Questionnement sur la rencontre, l'amitié, l'amour, la sexualité : don de la vie, don de sa vie.</a:t>
            </a:r>
            <a:endParaRPr lang="it-IT" dirty="0"/>
          </a:p>
        </p:txBody>
      </p:sp>
      <p:sp>
        <p:nvSpPr>
          <p:cNvPr id="3" name="Segnaposto contenuto 2"/>
          <p:cNvSpPr>
            <a:spLocks noGrp="1"/>
          </p:cNvSpPr>
          <p:nvPr>
            <p:ph sz="quarter" idx="13"/>
          </p:nvPr>
        </p:nvSpPr>
        <p:spPr/>
        <p:txBody>
          <a:bodyPr>
            <a:normAutofit lnSpcReduction="10000"/>
          </a:bodyPr>
          <a:lstStyle/>
          <a:p>
            <a:r>
              <a:rPr lang="it-IT" dirty="0">
                <a:solidFill>
                  <a:schemeClr val="bg2"/>
                </a:solidFill>
                <a:latin typeface="Times New Roman" panose="02020603050405020304" pitchFamily="18" charset="0"/>
                <a:cs typeface="Times New Roman" panose="02020603050405020304" pitchFamily="18" charset="0"/>
              </a:rPr>
              <a:t>  CATÉCHÈSE</a:t>
            </a:r>
          </a:p>
          <a:p>
            <a:pPr marL="457200" lvl="1" indent="0">
              <a:buNone/>
            </a:pPr>
            <a:r>
              <a:rPr lang="it-IT" dirty="0">
                <a:solidFill>
                  <a:schemeClr val="bg2"/>
                </a:solidFill>
                <a:latin typeface="Times New Roman" panose="02020603050405020304" pitchFamily="18" charset="0"/>
                <a:cs typeface="Times New Roman" panose="02020603050405020304" pitchFamily="18" charset="0"/>
              </a:rPr>
              <a:t>Jeu "le don du trésor" avec insistance sur la relecture des comportements </a:t>
            </a:r>
          </a:p>
          <a:p>
            <a:pPr marL="457200" lvl="1" indent="0">
              <a:buNone/>
            </a:pPr>
            <a:r>
              <a:rPr lang="it-IT" dirty="0">
                <a:solidFill>
                  <a:schemeClr val="bg2"/>
                </a:solidFill>
                <a:latin typeface="Times New Roman" panose="02020603050405020304" pitchFamily="18" charset="0"/>
                <a:cs typeface="Times New Roman" panose="02020603050405020304" pitchFamily="18" charset="0"/>
              </a:rPr>
              <a:t>Méditation </a:t>
            </a:r>
          </a:p>
          <a:p>
            <a:pPr marL="457200" lvl="1" indent="0">
              <a:buNone/>
            </a:pPr>
            <a:endParaRPr lang="it-IT" dirty="0">
              <a:solidFill>
                <a:schemeClr val="bg2"/>
              </a:solidFill>
              <a:latin typeface="Times New Roman" panose="02020603050405020304" pitchFamily="18" charset="0"/>
              <a:cs typeface="Times New Roman" panose="02020603050405020304" pitchFamily="18" charset="0"/>
            </a:endParaRPr>
          </a:p>
          <a:p>
            <a:pPr marL="457200" lvl="1" indent="0">
              <a:buNone/>
            </a:pPr>
            <a:r>
              <a:rPr lang="it-IT" dirty="0">
                <a:solidFill>
                  <a:schemeClr val="bg2"/>
                </a:solidFill>
                <a:latin typeface="Times New Roman" panose="02020603050405020304" pitchFamily="18" charset="0"/>
                <a:cs typeface="Times New Roman" panose="02020603050405020304" pitchFamily="18" charset="0"/>
              </a:rPr>
              <a:t>DIMENSION RELIGIEUSE</a:t>
            </a:r>
          </a:p>
          <a:p>
            <a:pPr marL="457200" lvl="1" indent="0">
              <a:buNone/>
            </a:pPr>
            <a:r>
              <a:rPr lang="it-IT" dirty="0">
                <a:solidFill>
                  <a:schemeClr val="bg2"/>
                </a:solidFill>
                <a:latin typeface="Times New Roman" panose="02020603050405020304" pitchFamily="18" charset="0"/>
                <a:cs typeface="Times New Roman" panose="02020603050405020304" pitchFamily="18" charset="0"/>
              </a:rPr>
              <a:t>Statut des veuves dans les différentes cultures</a:t>
            </a:r>
          </a:p>
          <a:p>
            <a:pPr marL="457200" lvl="1" indent="0">
              <a:buNone/>
            </a:pPr>
            <a:r>
              <a:rPr lang="it-IT" dirty="0">
                <a:solidFill>
                  <a:schemeClr val="bg2"/>
                </a:solidFill>
                <a:latin typeface="Times New Roman" panose="02020603050405020304" pitchFamily="18" charset="0"/>
                <a:cs typeface="Times New Roman" panose="02020603050405020304" pitchFamily="18" charset="0"/>
              </a:rPr>
              <a:t>Le don, l'offrande dans les différentes religions </a:t>
            </a:r>
          </a:p>
        </p:txBody>
      </p:sp>
      <p:sp>
        <p:nvSpPr>
          <p:cNvPr id="4" name="Titolo 3"/>
          <p:cNvSpPr>
            <a:spLocks noGrp="1"/>
          </p:cNvSpPr>
          <p:nvPr>
            <p:ph type="title"/>
          </p:nvPr>
        </p:nvSpPr>
        <p:spPr/>
        <p:txBody>
          <a:bodyPr/>
          <a:lstStyle/>
          <a:p>
            <a:r>
              <a:rPr lang="it-IT" dirty="0">
                <a:solidFill>
                  <a:schemeClr val="bg2"/>
                </a:solidFill>
              </a:rPr>
              <a:t>DÉROULEMENT ET ACTIVITÉS</a:t>
            </a:r>
          </a:p>
        </p:txBody>
      </p:sp>
      <p:sp>
        <p:nvSpPr>
          <p:cNvPr id="5" name="Segnaposto testo 4"/>
          <p:cNvSpPr>
            <a:spLocks noGrp="1"/>
          </p:cNvSpPr>
          <p:nvPr>
            <p:ph type="body" idx="1"/>
          </p:nvPr>
        </p:nvSpPr>
        <p:spPr>
          <a:xfrm>
            <a:off x="609600" y="1431798"/>
            <a:ext cx="3733800" cy="574675"/>
          </a:xfrm>
        </p:spPr>
        <p:txBody>
          <a:bodyPr/>
          <a:lstStyle/>
          <a:p>
            <a:r>
              <a:rPr lang="it-IT" dirty="0"/>
              <a:t>Pour </a:t>
            </a:r>
            <a:r>
              <a:rPr lang="it-IT" dirty="0" err="1"/>
              <a:t>les</a:t>
            </a:r>
            <a:r>
              <a:rPr lang="it-IT" dirty="0"/>
              <a:t> </a:t>
            </a:r>
            <a:r>
              <a:rPr lang="it-IT" dirty="0" err="1"/>
              <a:t>adolescents</a:t>
            </a:r>
            <a:endParaRPr lang="it-IT" dirty="0"/>
          </a:p>
        </p:txBody>
      </p:sp>
    </p:spTree>
    <p:extLst>
      <p:ext uri="{BB962C8B-B14F-4D97-AF65-F5344CB8AC3E}">
        <p14:creationId xmlns:p14="http://schemas.microsoft.com/office/powerpoint/2010/main" val="39213001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Image 7" descr="Une image contenant art, cercle, vitrail, poterie&#10;&#10;Description générée automatiquement">
            <a:extLst>
              <a:ext uri="{FF2B5EF4-FFF2-40B4-BE49-F238E27FC236}">
                <a16:creationId xmlns:a16="http://schemas.microsoft.com/office/drawing/2014/main" id="{2860CFB5-BED6-3C69-B560-304E7B326838}"/>
              </a:ext>
            </a:extLst>
          </p:cNvPr>
          <p:cNvPicPr>
            <a:picLocks noChangeAspect="1"/>
          </p:cNvPicPr>
          <p:nvPr/>
        </p:nvPicPr>
        <p:blipFill>
          <a:blip r:embed="rId2"/>
          <a:stretch>
            <a:fillRect/>
          </a:stretch>
        </p:blipFill>
        <p:spPr>
          <a:xfrm>
            <a:off x="343571" y="1231050"/>
            <a:ext cx="4228429" cy="4234712"/>
          </a:xfrm>
          <a:prstGeom prst="rect">
            <a:avLst/>
          </a:prstGeom>
        </p:spPr>
      </p:pic>
      <p:sp>
        <p:nvSpPr>
          <p:cNvPr id="9" name="Titolo 3">
            <a:extLst>
              <a:ext uri="{FF2B5EF4-FFF2-40B4-BE49-F238E27FC236}">
                <a16:creationId xmlns:a16="http://schemas.microsoft.com/office/drawing/2014/main" id="{DEC682B7-BA74-8900-7994-0180EFB76136}"/>
              </a:ext>
            </a:extLst>
          </p:cNvPr>
          <p:cNvSpPr>
            <a:spLocks noGrp="1"/>
          </p:cNvSpPr>
          <p:nvPr>
            <p:ph type="title"/>
          </p:nvPr>
        </p:nvSpPr>
        <p:spPr>
          <a:xfrm>
            <a:off x="609600" y="274638"/>
            <a:ext cx="7924800" cy="574675"/>
          </a:xfrm>
        </p:spPr>
        <p:txBody>
          <a:bodyPr/>
          <a:lstStyle/>
          <a:p>
            <a:r>
              <a:rPr lang="it-IT" dirty="0">
                <a:solidFill>
                  <a:schemeClr val="bg2"/>
                </a:solidFill>
              </a:rPr>
              <a:t>Lecture d’images</a:t>
            </a:r>
          </a:p>
        </p:txBody>
      </p:sp>
      <p:sp>
        <p:nvSpPr>
          <p:cNvPr id="10" name="Segnaposto testo 4">
            <a:extLst>
              <a:ext uri="{FF2B5EF4-FFF2-40B4-BE49-F238E27FC236}">
                <a16:creationId xmlns:a16="http://schemas.microsoft.com/office/drawing/2014/main" id="{3B92A34A-B15F-70FB-4E41-9E0E1EE57A3E}"/>
              </a:ext>
            </a:extLst>
          </p:cNvPr>
          <p:cNvSpPr>
            <a:spLocks noGrp="1"/>
          </p:cNvSpPr>
          <p:nvPr>
            <p:ph type="body" idx="1"/>
          </p:nvPr>
        </p:nvSpPr>
        <p:spPr>
          <a:xfrm>
            <a:off x="4800600" y="608910"/>
            <a:ext cx="3733800" cy="431271"/>
          </a:xfrm>
        </p:spPr>
        <p:txBody>
          <a:bodyPr>
            <a:normAutofit/>
          </a:bodyPr>
          <a:lstStyle/>
          <a:p>
            <a:r>
              <a:rPr lang="it-IT" dirty="0"/>
              <a:t>Vitrail de la nouvelle alliance Bourges</a:t>
            </a:r>
          </a:p>
        </p:txBody>
      </p:sp>
      <p:sp>
        <p:nvSpPr>
          <p:cNvPr id="12" name="Segnaposto contenuto 7">
            <a:extLst>
              <a:ext uri="{FF2B5EF4-FFF2-40B4-BE49-F238E27FC236}">
                <a16:creationId xmlns:a16="http://schemas.microsoft.com/office/drawing/2014/main" id="{47DC9C3F-08A2-D9DA-94E5-3F9E20294440}"/>
              </a:ext>
            </a:extLst>
          </p:cNvPr>
          <p:cNvSpPr>
            <a:spLocks noGrp="1"/>
          </p:cNvSpPr>
          <p:nvPr>
            <p:ph sz="quarter" idx="13"/>
          </p:nvPr>
        </p:nvSpPr>
        <p:spPr>
          <a:xfrm>
            <a:off x="4800600" y="1231050"/>
            <a:ext cx="3733800" cy="3311472"/>
          </a:xfrm>
        </p:spPr>
        <p:txBody>
          <a:bodyPr>
            <a:normAutofit/>
          </a:bodyPr>
          <a:lstStyle/>
          <a:p>
            <a:pPr algn="just"/>
            <a:r>
              <a:rPr lang="it-IT" sz="1400" b="1" dirty="0">
                <a:solidFill>
                  <a:schemeClr val="bg1"/>
                </a:solidFill>
                <a:latin typeface="Times New Roman" panose="02020603050405020304" pitchFamily="18" charset="0"/>
                <a:cs typeface="Times New Roman" panose="02020603050405020304" pitchFamily="18" charset="0"/>
              </a:rPr>
              <a:t>Cinq scènes : le don qui sauve</a:t>
            </a:r>
          </a:p>
          <a:p>
            <a:pPr>
              <a:buFont typeface="+mj-lt"/>
              <a:buAutoNum type="arabicPeriod"/>
            </a:pPr>
            <a:r>
              <a:rPr lang="it-IT" sz="1400" dirty="0">
                <a:solidFill>
                  <a:schemeClr val="bg1"/>
                </a:solidFill>
                <a:latin typeface="Times New Roman" panose="02020603050405020304" pitchFamily="18" charset="0"/>
                <a:cs typeface="Times New Roman" panose="02020603050405020304" pitchFamily="18" charset="0"/>
              </a:rPr>
              <a:t>En </a:t>
            </a:r>
            <a:r>
              <a:rPr lang="it-IT" sz="1400" dirty="0" err="1">
                <a:solidFill>
                  <a:schemeClr val="bg1"/>
                </a:solidFill>
                <a:latin typeface="Times New Roman" panose="02020603050405020304" pitchFamily="18" charset="0"/>
                <a:cs typeface="Times New Roman" panose="02020603050405020304" pitchFamily="18" charset="0"/>
              </a:rPr>
              <a:t>bas</a:t>
            </a:r>
            <a:r>
              <a:rPr lang="it-IT" sz="1400" dirty="0">
                <a:solidFill>
                  <a:schemeClr val="bg1"/>
                </a:solidFill>
                <a:latin typeface="Times New Roman" panose="02020603050405020304" pitchFamily="18" charset="0"/>
                <a:cs typeface="Times New Roman" panose="02020603050405020304" pitchFamily="18" charset="0"/>
              </a:rPr>
              <a:t>, à gauche : Isaac, </a:t>
            </a:r>
            <a:r>
              <a:rPr lang="it-IT" sz="1400" dirty="0" err="1">
                <a:solidFill>
                  <a:schemeClr val="bg1"/>
                </a:solidFill>
                <a:latin typeface="Times New Roman" panose="02020603050405020304" pitchFamily="18" charset="0"/>
                <a:cs typeface="Times New Roman" panose="02020603050405020304" pitchFamily="18" charset="0"/>
              </a:rPr>
              <a:t>suivant</a:t>
            </a:r>
            <a:r>
              <a:rPr lang="it-IT" sz="1400" dirty="0">
                <a:solidFill>
                  <a:schemeClr val="bg1"/>
                </a:solidFill>
                <a:latin typeface="Times New Roman" panose="02020603050405020304" pitchFamily="18" charset="0"/>
                <a:cs typeface="Times New Roman" panose="02020603050405020304" pitchFamily="18" charset="0"/>
              </a:rPr>
              <a:t> son </a:t>
            </a:r>
            <a:r>
              <a:rPr lang="it-IT" sz="1400" dirty="0" err="1">
                <a:solidFill>
                  <a:schemeClr val="bg1"/>
                </a:solidFill>
                <a:latin typeface="Times New Roman" panose="02020603050405020304" pitchFamily="18" charset="0"/>
                <a:cs typeface="Times New Roman" panose="02020603050405020304" pitchFamily="18" charset="0"/>
              </a:rPr>
              <a:t>père</a:t>
            </a:r>
            <a:r>
              <a:rPr lang="it-IT" sz="1400" dirty="0">
                <a:solidFill>
                  <a:schemeClr val="bg1"/>
                </a:solidFill>
                <a:latin typeface="Times New Roman" panose="02020603050405020304" pitchFamily="18" charset="0"/>
                <a:cs typeface="Times New Roman" panose="02020603050405020304" pitchFamily="18" charset="0"/>
              </a:rPr>
              <a:t>, porte le </a:t>
            </a:r>
            <a:r>
              <a:rPr lang="it-IT" sz="1400" dirty="0" err="1">
                <a:solidFill>
                  <a:schemeClr val="bg1"/>
                </a:solidFill>
                <a:latin typeface="Times New Roman" panose="02020603050405020304" pitchFamily="18" charset="0"/>
                <a:cs typeface="Times New Roman" panose="02020603050405020304" pitchFamily="18" charset="0"/>
              </a:rPr>
              <a:t>bois</a:t>
            </a:r>
            <a:r>
              <a:rPr lang="it-IT" sz="1400" dirty="0">
                <a:solidFill>
                  <a:schemeClr val="bg1"/>
                </a:solidFill>
                <a:latin typeface="Times New Roman" panose="02020603050405020304" pitchFamily="18" charset="0"/>
                <a:cs typeface="Times New Roman" panose="02020603050405020304" pitchFamily="18" charset="0"/>
              </a:rPr>
              <a:t> de son </a:t>
            </a:r>
            <a:r>
              <a:rPr lang="it-IT" sz="1400" dirty="0" err="1">
                <a:solidFill>
                  <a:schemeClr val="bg1"/>
                </a:solidFill>
                <a:latin typeface="Times New Roman" panose="02020603050405020304" pitchFamily="18" charset="0"/>
                <a:cs typeface="Times New Roman" panose="02020603050405020304" pitchFamily="18" charset="0"/>
              </a:rPr>
              <a:t>sacrifice</a:t>
            </a:r>
            <a:r>
              <a:rPr lang="it-IT" sz="1400" dirty="0">
                <a:solidFill>
                  <a:schemeClr val="bg1"/>
                </a:solidFill>
                <a:latin typeface="Times New Roman" panose="02020603050405020304" pitchFamily="18" charset="0"/>
                <a:cs typeface="Times New Roman" panose="02020603050405020304" pitchFamily="18" charset="0"/>
              </a:rPr>
              <a:t> </a:t>
            </a:r>
            <a:r>
              <a:rPr lang="it-IT" sz="1400" dirty="0" err="1">
                <a:solidFill>
                  <a:schemeClr val="bg1"/>
                </a:solidFill>
                <a:latin typeface="Times New Roman" panose="02020603050405020304" pitchFamily="18" charset="0"/>
                <a:cs typeface="Times New Roman" panose="02020603050405020304" pitchFamily="18" charset="0"/>
              </a:rPr>
              <a:t>futur</a:t>
            </a:r>
            <a:r>
              <a:rPr lang="it-IT" sz="1400" dirty="0">
                <a:solidFill>
                  <a:schemeClr val="bg1"/>
                </a:solidFill>
                <a:latin typeface="Times New Roman" panose="02020603050405020304" pitchFamily="18" charset="0"/>
                <a:cs typeface="Times New Roman" panose="02020603050405020304" pitchFamily="18" charset="0"/>
              </a:rPr>
              <a:t>.</a:t>
            </a:r>
          </a:p>
          <a:p>
            <a:pPr>
              <a:buFont typeface="+mj-lt"/>
              <a:buAutoNum type="arabicPeriod"/>
            </a:pPr>
            <a:r>
              <a:rPr lang="it-IT" sz="1400" dirty="0">
                <a:solidFill>
                  <a:schemeClr val="bg1"/>
                </a:solidFill>
                <a:latin typeface="Times New Roman" panose="02020603050405020304" pitchFamily="18" charset="0"/>
                <a:cs typeface="Times New Roman" panose="02020603050405020304" pitchFamily="18" charset="0"/>
              </a:rPr>
              <a:t>En </a:t>
            </a:r>
            <a:r>
              <a:rPr lang="it-IT" sz="1400" dirty="0" err="1">
                <a:solidFill>
                  <a:schemeClr val="bg1"/>
                </a:solidFill>
                <a:latin typeface="Times New Roman" panose="02020603050405020304" pitchFamily="18" charset="0"/>
                <a:cs typeface="Times New Roman" panose="02020603050405020304" pitchFamily="18" charset="0"/>
              </a:rPr>
              <a:t>bas</a:t>
            </a:r>
            <a:r>
              <a:rPr lang="it-IT" sz="1400" dirty="0">
                <a:solidFill>
                  <a:schemeClr val="bg1"/>
                </a:solidFill>
                <a:latin typeface="Times New Roman" panose="02020603050405020304" pitchFamily="18" charset="0"/>
                <a:cs typeface="Times New Roman" panose="02020603050405020304" pitchFamily="18" charset="0"/>
              </a:rPr>
              <a:t>, à </a:t>
            </a:r>
            <a:r>
              <a:rPr lang="it-IT" sz="1400" dirty="0" err="1">
                <a:solidFill>
                  <a:schemeClr val="bg1"/>
                </a:solidFill>
                <a:latin typeface="Times New Roman" panose="02020603050405020304" pitchFamily="18" charset="0"/>
                <a:cs typeface="Times New Roman" panose="02020603050405020304" pitchFamily="18" charset="0"/>
              </a:rPr>
              <a:t>droite</a:t>
            </a:r>
            <a:r>
              <a:rPr lang="it-IT" sz="1400" dirty="0">
                <a:solidFill>
                  <a:schemeClr val="bg1"/>
                </a:solidFill>
                <a:latin typeface="Times New Roman" panose="02020603050405020304" pitchFamily="18" charset="0"/>
                <a:cs typeface="Times New Roman" panose="02020603050405020304" pitchFamily="18" charset="0"/>
              </a:rPr>
              <a:t> : le </a:t>
            </a:r>
            <a:r>
              <a:rPr lang="it-IT" sz="1400" dirty="0" err="1">
                <a:solidFill>
                  <a:schemeClr val="bg1"/>
                </a:solidFill>
                <a:latin typeface="Times New Roman" panose="02020603050405020304" pitchFamily="18" charset="0"/>
                <a:cs typeface="Times New Roman" panose="02020603050405020304" pitchFamily="18" charset="0"/>
              </a:rPr>
              <a:t>sacrifice</a:t>
            </a:r>
            <a:r>
              <a:rPr lang="it-IT" sz="1400" dirty="0">
                <a:solidFill>
                  <a:schemeClr val="bg1"/>
                </a:solidFill>
                <a:latin typeface="Times New Roman" panose="02020603050405020304" pitchFamily="18" charset="0"/>
                <a:cs typeface="Times New Roman" panose="02020603050405020304" pitchFamily="18" charset="0"/>
              </a:rPr>
              <a:t> d’Isaac.</a:t>
            </a:r>
          </a:p>
          <a:p>
            <a:pPr>
              <a:buFont typeface="+mj-lt"/>
              <a:buAutoNum type="arabicPeriod"/>
            </a:pPr>
            <a:r>
              <a:rPr lang="it-IT" sz="1400" dirty="0">
                <a:solidFill>
                  <a:schemeClr val="bg1"/>
                </a:solidFill>
                <a:latin typeface="Times New Roman" panose="02020603050405020304" pitchFamily="18" charset="0"/>
                <a:cs typeface="Times New Roman" panose="02020603050405020304" pitchFamily="18" charset="0"/>
              </a:rPr>
              <a:t>En </a:t>
            </a:r>
            <a:r>
              <a:rPr lang="it-IT" sz="1400" dirty="0" err="1">
                <a:solidFill>
                  <a:schemeClr val="bg1"/>
                </a:solidFill>
                <a:latin typeface="Times New Roman" panose="02020603050405020304" pitchFamily="18" charset="0"/>
                <a:cs typeface="Times New Roman" panose="02020603050405020304" pitchFamily="18" charset="0"/>
              </a:rPr>
              <a:t>haut</a:t>
            </a:r>
            <a:r>
              <a:rPr lang="it-IT" sz="1400" dirty="0">
                <a:solidFill>
                  <a:schemeClr val="bg1"/>
                </a:solidFill>
                <a:latin typeface="Times New Roman" panose="02020603050405020304" pitchFamily="18" charset="0"/>
                <a:cs typeface="Times New Roman" panose="02020603050405020304" pitchFamily="18" charset="0"/>
              </a:rPr>
              <a:t>, à </a:t>
            </a:r>
            <a:r>
              <a:rPr lang="it-IT" sz="1400" dirty="0" err="1">
                <a:solidFill>
                  <a:schemeClr val="bg1"/>
                </a:solidFill>
                <a:latin typeface="Times New Roman" panose="02020603050405020304" pitchFamily="18" charset="0"/>
                <a:cs typeface="Times New Roman" panose="02020603050405020304" pitchFamily="18" charset="0"/>
              </a:rPr>
              <a:t>droite</a:t>
            </a:r>
            <a:r>
              <a:rPr lang="it-IT" sz="1400" dirty="0">
                <a:solidFill>
                  <a:schemeClr val="bg1"/>
                </a:solidFill>
                <a:latin typeface="Times New Roman" panose="02020603050405020304" pitchFamily="18" charset="0"/>
                <a:cs typeface="Times New Roman" panose="02020603050405020304" pitchFamily="18" charset="0"/>
              </a:rPr>
              <a:t> : </a:t>
            </a:r>
            <a:r>
              <a:rPr lang="it-IT" sz="1400" dirty="0" err="1">
                <a:solidFill>
                  <a:schemeClr val="bg1"/>
                </a:solidFill>
                <a:latin typeface="Times New Roman" panose="02020603050405020304" pitchFamily="18" charset="0"/>
                <a:cs typeface="Times New Roman" panose="02020603050405020304" pitchFamily="18" charset="0"/>
              </a:rPr>
              <a:t>les</a:t>
            </a:r>
            <a:r>
              <a:rPr lang="it-IT" sz="1400" dirty="0">
                <a:solidFill>
                  <a:schemeClr val="bg1"/>
                </a:solidFill>
                <a:latin typeface="Times New Roman" panose="02020603050405020304" pitchFamily="18" charset="0"/>
                <a:cs typeface="Times New Roman" panose="02020603050405020304" pitchFamily="18" charset="0"/>
              </a:rPr>
              <a:t> </a:t>
            </a:r>
            <a:r>
              <a:rPr lang="it-IT" sz="1400" dirty="0" err="1">
                <a:solidFill>
                  <a:schemeClr val="bg1"/>
                </a:solidFill>
                <a:latin typeface="Times New Roman" panose="02020603050405020304" pitchFamily="18" charset="0"/>
                <a:cs typeface="Times New Roman" panose="02020603050405020304" pitchFamily="18" charset="0"/>
              </a:rPr>
              <a:t>Hébreux</a:t>
            </a:r>
            <a:r>
              <a:rPr lang="it-IT" sz="1400" dirty="0">
                <a:solidFill>
                  <a:schemeClr val="bg1"/>
                </a:solidFill>
                <a:latin typeface="Times New Roman" panose="02020603050405020304" pitchFamily="18" charset="0"/>
                <a:cs typeface="Times New Roman" panose="02020603050405020304" pitchFamily="18" charset="0"/>
              </a:rPr>
              <a:t>, </a:t>
            </a:r>
            <a:r>
              <a:rPr lang="it-IT" sz="1400" dirty="0" err="1">
                <a:solidFill>
                  <a:schemeClr val="bg1"/>
                </a:solidFill>
                <a:latin typeface="Times New Roman" panose="02020603050405020304" pitchFamily="18" charset="0"/>
                <a:cs typeface="Times New Roman" panose="02020603050405020304" pitchFamily="18" charset="0"/>
              </a:rPr>
              <a:t>avant</a:t>
            </a:r>
            <a:r>
              <a:rPr lang="it-IT" sz="1400" dirty="0">
                <a:solidFill>
                  <a:schemeClr val="bg1"/>
                </a:solidFill>
                <a:latin typeface="Times New Roman" panose="02020603050405020304" pitchFamily="18" charset="0"/>
                <a:cs typeface="Times New Roman" panose="02020603050405020304" pitchFamily="18" charset="0"/>
              </a:rPr>
              <a:t> la </a:t>
            </a:r>
            <a:r>
              <a:rPr lang="it-IT" sz="1400" dirty="0" err="1">
                <a:solidFill>
                  <a:schemeClr val="bg1"/>
                </a:solidFill>
                <a:latin typeface="Times New Roman" panose="02020603050405020304" pitchFamily="18" charset="0"/>
                <a:cs typeface="Times New Roman" panose="02020603050405020304" pitchFamily="18" charset="0"/>
              </a:rPr>
              <a:t>fuite</a:t>
            </a:r>
            <a:r>
              <a:rPr lang="it-IT" sz="1400" dirty="0">
                <a:solidFill>
                  <a:schemeClr val="bg1"/>
                </a:solidFill>
                <a:latin typeface="Times New Roman" panose="02020603050405020304" pitchFamily="18" charset="0"/>
                <a:cs typeface="Times New Roman" panose="02020603050405020304" pitchFamily="18" charset="0"/>
              </a:rPr>
              <a:t> en </a:t>
            </a:r>
            <a:r>
              <a:rPr lang="it-IT" sz="1400" dirty="0" err="1">
                <a:solidFill>
                  <a:schemeClr val="bg1"/>
                </a:solidFill>
                <a:latin typeface="Times New Roman" panose="02020603050405020304" pitchFamily="18" charset="0"/>
                <a:cs typeface="Times New Roman" panose="02020603050405020304" pitchFamily="18" charset="0"/>
              </a:rPr>
              <a:t>Égypte</a:t>
            </a:r>
            <a:r>
              <a:rPr lang="it-IT" sz="1400" dirty="0">
                <a:solidFill>
                  <a:schemeClr val="bg1"/>
                </a:solidFill>
                <a:latin typeface="Times New Roman" panose="02020603050405020304" pitchFamily="18" charset="0"/>
                <a:cs typeface="Times New Roman" panose="02020603050405020304" pitchFamily="18" charset="0"/>
              </a:rPr>
              <a:t>, </a:t>
            </a:r>
            <a:r>
              <a:rPr lang="it-IT" sz="1400" dirty="0" err="1">
                <a:solidFill>
                  <a:schemeClr val="bg1"/>
                </a:solidFill>
                <a:latin typeface="Times New Roman" panose="02020603050405020304" pitchFamily="18" charset="0"/>
                <a:cs typeface="Times New Roman" panose="02020603050405020304" pitchFamily="18" charset="0"/>
              </a:rPr>
              <a:t>immolent</a:t>
            </a:r>
            <a:r>
              <a:rPr lang="it-IT" sz="1400" dirty="0">
                <a:solidFill>
                  <a:schemeClr val="bg1"/>
                </a:solidFill>
                <a:latin typeface="Times New Roman" panose="02020603050405020304" pitchFamily="18" charset="0"/>
                <a:cs typeface="Times New Roman" panose="02020603050405020304" pitchFamily="18" charset="0"/>
              </a:rPr>
              <a:t> un </a:t>
            </a:r>
            <a:r>
              <a:rPr lang="it-IT" sz="1400" dirty="0" err="1">
                <a:solidFill>
                  <a:schemeClr val="bg1"/>
                </a:solidFill>
                <a:latin typeface="Times New Roman" panose="02020603050405020304" pitchFamily="18" charset="0"/>
                <a:cs typeface="Times New Roman" panose="02020603050405020304" pitchFamily="18" charset="0"/>
              </a:rPr>
              <a:t>agneau</a:t>
            </a:r>
            <a:r>
              <a:rPr lang="it-IT" sz="1400" dirty="0">
                <a:solidFill>
                  <a:schemeClr val="bg1"/>
                </a:solidFill>
                <a:latin typeface="Times New Roman" panose="02020603050405020304" pitchFamily="18" charset="0"/>
                <a:cs typeface="Times New Roman" panose="02020603050405020304" pitchFamily="18" charset="0"/>
              </a:rPr>
              <a:t> et </a:t>
            </a:r>
            <a:r>
              <a:rPr lang="it-IT" sz="1400" dirty="0" err="1">
                <a:solidFill>
                  <a:schemeClr val="bg1"/>
                </a:solidFill>
                <a:latin typeface="Times New Roman" panose="02020603050405020304" pitchFamily="18" charset="0"/>
                <a:cs typeface="Times New Roman" panose="02020603050405020304" pitchFamily="18" charset="0"/>
              </a:rPr>
              <a:t>marquent</a:t>
            </a:r>
            <a:r>
              <a:rPr lang="it-IT" sz="1400" dirty="0">
                <a:solidFill>
                  <a:schemeClr val="bg1"/>
                </a:solidFill>
                <a:latin typeface="Times New Roman" panose="02020603050405020304" pitchFamily="18" charset="0"/>
                <a:cs typeface="Times New Roman" panose="02020603050405020304" pitchFamily="18" charset="0"/>
              </a:rPr>
              <a:t> </a:t>
            </a:r>
            <a:r>
              <a:rPr lang="it-IT" sz="1400" dirty="0" err="1">
                <a:solidFill>
                  <a:schemeClr val="bg1"/>
                </a:solidFill>
                <a:latin typeface="Times New Roman" panose="02020603050405020304" pitchFamily="18" charset="0"/>
                <a:cs typeface="Times New Roman" panose="02020603050405020304" pitchFamily="18" charset="0"/>
              </a:rPr>
              <a:t>leur</a:t>
            </a:r>
            <a:r>
              <a:rPr lang="it-IT" sz="1400" dirty="0">
                <a:solidFill>
                  <a:schemeClr val="bg1"/>
                </a:solidFill>
                <a:latin typeface="Times New Roman" panose="02020603050405020304" pitchFamily="18" charset="0"/>
                <a:cs typeface="Times New Roman" panose="02020603050405020304" pitchFamily="18" charset="0"/>
              </a:rPr>
              <a:t> porte d’un </a:t>
            </a:r>
            <a:r>
              <a:rPr lang="it-IT" sz="1400" dirty="0" err="1">
                <a:solidFill>
                  <a:schemeClr val="bg1"/>
                </a:solidFill>
                <a:latin typeface="Times New Roman" panose="02020603050405020304" pitchFamily="18" charset="0"/>
                <a:cs typeface="Times New Roman" panose="02020603050405020304" pitchFamily="18" charset="0"/>
              </a:rPr>
              <a:t>signe</a:t>
            </a:r>
            <a:r>
              <a:rPr lang="it-IT" sz="1400" dirty="0">
                <a:solidFill>
                  <a:schemeClr val="bg1"/>
                </a:solidFill>
                <a:latin typeface="Times New Roman" panose="02020603050405020304" pitchFamily="18" charset="0"/>
                <a:cs typeface="Times New Roman" panose="02020603050405020304" pitchFamily="18" charset="0"/>
              </a:rPr>
              <a:t> </a:t>
            </a:r>
            <a:r>
              <a:rPr lang="it-IT" sz="1400" dirty="0" err="1">
                <a:solidFill>
                  <a:schemeClr val="bg1"/>
                </a:solidFill>
                <a:latin typeface="Times New Roman" panose="02020603050405020304" pitchFamily="18" charset="0"/>
                <a:cs typeface="Times New Roman" panose="02020603050405020304" pitchFamily="18" charset="0"/>
              </a:rPr>
              <a:t>avec</a:t>
            </a:r>
            <a:r>
              <a:rPr lang="it-IT" sz="1400" dirty="0">
                <a:solidFill>
                  <a:schemeClr val="bg1"/>
                </a:solidFill>
                <a:latin typeface="Times New Roman" panose="02020603050405020304" pitchFamily="18" charset="0"/>
                <a:cs typeface="Times New Roman" panose="02020603050405020304" pitchFamily="18" charset="0"/>
              </a:rPr>
              <a:t> le </a:t>
            </a:r>
            <a:r>
              <a:rPr lang="it-IT" sz="1400" dirty="0" err="1">
                <a:solidFill>
                  <a:schemeClr val="bg1"/>
                </a:solidFill>
                <a:latin typeface="Times New Roman" panose="02020603050405020304" pitchFamily="18" charset="0"/>
                <a:cs typeface="Times New Roman" panose="02020603050405020304" pitchFamily="18" charset="0"/>
              </a:rPr>
              <a:t>sang</a:t>
            </a:r>
            <a:r>
              <a:rPr lang="it-IT" sz="1400" dirty="0">
                <a:solidFill>
                  <a:schemeClr val="bg1"/>
                </a:solidFill>
                <a:latin typeface="Times New Roman" panose="02020603050405020304" pitchFamily="18" charset="0"/>
                <a:cs typeface="Times New Roman" panose="02020603050405020304" pitchFamily="18" charset="0"/>
              </a:rPr>
              <a:t>.</a:t>
            </a:r>
          </a:p>
          <a:p>
            <a:pPr>
              <a:buFont typeface="+mj-lt"/>
              <a:buAutoNum type="arabicPeriod"/>
            </a:pPr>
            <a:r>
              <a:rPr lang="it-IT" sz="1400" dirty="0">
                <a:solidFill>
                  <a:schemeClr val="bg1"/>
                </a:solidFill>
                <a:latin typeface="Times New Roman" panose="02020603050405020304" pitchFamily="18" charset="0"/>
                <a:cs typeface="Times New Roman" panose="02020603050405020304" pitchFamily="18" charset="0"/>
              </a:rPr>
              <a:t>En haut, à gauche : la veuve de Sarepta, son fils, et Élie.</a:t>
            </a:r>
          </a:p>
          <a:p>
            <a:pPr>
              <a:buFont typeface="+mj-lt"/>
              <a:buAutoNum type="arabicPeriod"/>
            </a:pPr>
            <a:r>
              <a:rPr lang="fr-FR" sz="1400" b="1" dirty="0">
                <a:solidFill>
                  <a:schemeClr val="bg1"/>
                </a:solidFill>
                <a:latin typeface="Times New Roman" panose="02020603050405020304" pitchFamily="18" charset="0"/>
                <a:cs typeface="Times New Roman" panose="02020603050405020304" pitchFamily="18" charset="0"/>
              </a:rPr>
              <a:t>Au centre </a:t>
            </a:r>
            <a:r>
              <a:rPr lang="fr-FR" sz="1400" dirty="0">
                <a:solidFill>
                  <a:schemeClr val="bg1"/>
                </a:solidFill>
                <a:latin typeface="Times New Roman" panose="02020603050405020304" pitchFamily="18" charset="0"/>
                <a:cs typeface="Times New Roman" panose="02020603050405020304" pitchFamily="18" charset="0"/>
              </a:rPr>
              <a:t>: le portement de croix</a:t>
            </a:r>
            <a:br>
              <a:rPr lang="fr-FR" sz="1400" dirty="0">
                <a:solidFill>
                  <a:schemeClr val="bg1"/>
                </a:solidFill>
                <a:latin typeface="Times New Roman" panose="02020603050405020304" pitchFamily="18" charset="0"/>
                <a:cs typeface="Times New Roman" panose="02020603050405020304" pitchFamily="18" charset="0"/>
              </a:rPr>
            </a:br>
            <a:endParaRPr lang="it-IT" sz="1400" dirty="0">
              <a:solidFill>
                <a:schemeClr val="bg1"/>
              </a:solidFill>
              <a:latin typeface="Times New Roman" panose="02020603050405020304" pitchFamily="18" charset="0"/>
              <a:cs typeface="Times New Roman" panose="02020603050405020304" pitchFamily="18" charset="0"/>
            </a:endParaRPr>
          </a:p>
        </p:txBody>
      </p:sp>
      <p:sp>
        <p:nvSpPr>
          <p:cNvPr id="13" name="ZoneTexte 12">
            <a:extLst>
              <a:ext uri="{FF2B5EF4-FFF2-40B4-BE49-F238E27FC236}">
                <a16:creationId xmlns:a16="http://schemas.microsoft.com/office/drawing/2014/main" id="{DA1E13C2-A65A-5E62-3939-3A8FE8A48D34}"/>
              </a:ext>
            </a:extLst>
          </p:cNvPr>
          <p:cNvSpPr txBox="1"/>
          <p:nvPr/>
        </p:nvSpPr>
        <p:spPr>
          <a:xfrm>
            <a:off x="5096934" y="4604698"/>
            <a:ext cx="3318933" cy="1077218"/>
          </a:xfrm>
          <a:prstGeom prst="rect">
            <a:avLst/>
          </a:prstGeom>
          <a:noFill/>
        </p:spPr>
        <p:txBody>
          <a:bodyPr wrap="square" rtlCol="0">
            <a:spAutoFit/>
          </a:bodyPr>
          <a:lstStyle/>
          <a:p>
            <a:r>
              <a:rPr lang="fr-FR" sz="1600" dirty="0">
                <a:solidFill>
                  <a:schemeClr val="bg1"/>
                </a:solidFill>
                <a:latin typeface="Times New Roman" panose="02020603050405020304" pitchFamily="18" charset="0"/>
                <a:cs typeface="Times New Roman" panose="02020603050405020304" pitchFamily="18" charset="0"/>
              </a:rPr>
              <a:t>« </a:t>
            </a:r>
            <a:r>
              <a:rPr lang="fr-FR" sz="1600" i="1" dirty="0">
                <a:solidFill>
                  <a:schemeClr val="bg1"/>
                </a:solidFill>
                <a:latin typeface="Times New Roman" panose="02020603050405020304" pitchFamily="18" charset="0"/>
                <a:cs typeface="Times New Roman" panose="02020603050405020304" pitchFamily="18" charset="0"/>
              </a:rPr>
              <a:t>Ma vie, nul ne la prend </a:t>
            </a:r>
          </a:p>
          <a:p>
            <a:r>
              <a:rPr lang="fr-FR" sz="1600" i="1" dirty="0">
                <a:solidFill>
                  <a:schemeClr val="bg1"/>
                </a:solidFill>
                <a:latin typeface="Times New Roman" panose="02020603050405020304" pitchFamily="18" charset="0"/>
                <a:cs typeface="Times New Roman" panose="02020603050405020304" pitchFamily="18" charset="0"/>
              </a:rPr>
              <a:t>mais c'est moi qui la donne </a:t>
            </a:r>
            <a:r>
              <a:rPr lang="fr-FR" sz="1600" dirty="0">
                <a:solidFill>
                  <a:schemeClr val="bg1"/>
                </a:solidFill>
                <a:latin typeface="Times New Roman" panose="02020603050405020304" pitchFamily="18" charset="0"/>
                <a:cs typeface="Times New Roman" panose="02020603050405020304" pitchFamily="18" charset="0"/>
              </a:rPr>
              <a:t>»</a:t>
            </a:r>
          </a:p>
          <a:p>
            <a:r>
              <a:rPr lang="fr-FR" sz="1600" dirty="0">
                <a:solidFill>
                  <a:schemeClr val="bg1"/>
                </a:solidFill>
                <a:latin typeface="Times New Roman" panose="02020603050405020304" pitchFamily="18" charset="0"/>
                <a:cs typeface="Times New Roman" panose="02020603050405020304" pitchFamily="18" charset="0"/>
              </a:rPr>
              <a:t>Jésus, par le don de sa vie inaugure une Nouvelle Alliance.</a:t>
            </a:r>
          </a:p>
        </p:txBody>
      </p:sp>
    </p:spTree>
    <p:extLst>
      <p:ext uri="{BB962C8B-B14F-4D97-AF65-F5344CB8AC3E}">
        <p14:creationId xmlns:p14="http://schemas.microsoft.com/office/powerpoint/2010/main" val="8143134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contenuto 1"/>
          <p:cNvSpPr>
            <a:spLocks noGrp="1"/>
          </p:cNvSpPr>
          <p:nvPr>
            <p:ph sz="quarter" idx="14"/>
          </p:nvPr>
        </p:nvSpPr>
        <p:spPr/>
        <p:txBody>
          <a:bodyPr>
            <a:normAutofit fontScale="92500" lnSpcReduction="20000"/>
          </a:bodyPr>
          <a:lstStyle/>
          <a:p>
            <a:pPr lvl="0"/>
            <a:r>
              <a:rPr lang="fr-FR" dirty="0">
                <a:solidFill>
                  <a:schemeClr val="bg2"/>
                </a:solidFill>
                <a:latin typeface="Times New Roman" panose="02020603050405020304" pitchFamily="18" charset="0"/>
                <a:cs typeface="Times New Roman" panose="02020603050405020304" pitchFamily="18" charset="0"/>
              </a:rPr>
              <a:t>Découvrir </a:t>
            </a:r>
            <a:r>
              <a:rPr lang="fr-FR" i="1" dirty="0">
                <a:solidFill>
                  <a:schemeClr val="bg2"/>
                </a:solidFill>
                <a:latin typeface="Times New Roman" panose="02020603050405020304" pitchFamily="18" charset="0"/>
                <a:cs typeface="Times New Roman" panose="02020603050405020304" pitchFamily="18" charset="0"/>
              </a:rPr>
              <a:t>l Rois 17 Le récit de la veuve  de Sarepta</a:t>
            </a:r>
            <a:r>
              <a:rPr lang="fr-FR" dirty="0">
                <a:solidFill>
                  <a:schemeClr val="bg2"/>
                </a:solidFill>
                <a:latin typeface="Times New Roman" panose="02020603050405020304" pitchFamily="18" charset="0"/>
                <a:cs typeface="Times New Roman" panose="02020603050405020304" pitchFamily="18" charset="0"/>
              </a:rPr>
              <a:t>, (texte du 32</a:t>
            </a:r>
            <a:r>
              <a:rPr lang="fr-FR" baseline="30000" dirty="0">
                <a:solidFill>
                  <a:schemeClr val="bg2"/>
                </a:solidFill>
                <a:latin typeface="Times New Roman" panose="02020603050405020304" pitchFamily="18" charset="0"/>
                <a:cs typeface="Times New Roman" panose="02020603050405020304" pitchFamily="18" charset="0"/>
              </a:rPr>
              <a:t>ème</a:t>
            </a:r>
            <a:r>
              <a:rPr lang="fr-FR" dirty="0">
                <a:solidFill>
                  <a:schemeClr val="bg2"/>
                </a:solidFill>
                <a:latin typeface="Times New Roman" panose="02020603050405020304" pitchFamily="18" charset="0"/>
                <a:cs typeface="Times New Roman" panose="02020603050405020304" pitchFamily="18" charset="0"/>
              </a:rPr>
              <a:t> dimanche du temps ordinaire de l'année B).</a:t>
            </a:r>
          </a:p>
          <a:p>
            <a:r>
              <a:rPr lang="en-GB" dirty="0">
                <a:solidFill>
                  <a:schemeClr val="bg2"/>
                </a:solidFill>
                <a:latin typeface="Times New Roman" panose="02020603050405020304" pitchFamily="18" charset="0"/>
                <a:cs typeface="Times New Roman" panose="02020603050405020304" pitchFamily="18" charset="0"/>
              </a:rPr>
              <a:t>Lire au plus </a:t>
            </a:r>
            <a:r>
              <a:rPr lang="en-GB" dirty="0" err="1">
                <a:solidFill>
                  <a:schemeClr val="bg2"/>
                </a:solidFill>
                <a:latin typeface="Times New Roman" panose="02020603050405020304" pitchFamily="18" charset="0"/>
                <a:cs typeface="Times New Roman" panose="02020603050405020304" pitchFamily="18" charset="0"/>
              </a:rPr>
              <a:t>près</a:t>
            </a:r>
            <a:r>
              <a:rPr lang="en-GB" dirty="0">
                <a:solidFill>
                  <a:schemeClr val="bg2"/>
                </a:solidFill>
                <a:latin typeface="Times New Roman" panose="02020603050405020304" pitchFamily="18" charset="0"/>
                <a:cs typeface="Times New Roman" panose="02020603050405020304" pitchFamily="18" charset="0"/>
              </a:rPr>
              <a:t> </a:t>
            </a:r>
            <a:r>
              <a:rPr lang="it-IT" i="1" dirty="0">
                <a:solidFill>
                  <a:schemeClr val="bg2"/>
                </a:solidFill>
                <a:latin typeface="Times New Roman" panose="02020603050405020304" pitchFamily="18" charset="0"/>
                <a:cs typeface="Times New Roman" panose="02020603050405020304" pitchFamily="18" charset="0"/>
              </a:rPr>
              <a:t>Marc 12, 38-44 </a:t>
            </a:r>
            <a:br>
              <a:rPr lang="it-IT" i="1" dirty="0">
                <a:solidFill>
                  <a:schemeClr val="bg2"/>
                </a:solidFill>
                <a:latin typeface="Times New Roman" panose="02020603050405020304" pitchFamily="18" charset="0"/>
                <a:cs typeface="Times New Roman" panose="02020603050405020304" pitchFamily="18" charset="0"/>
              </a:rPr>
            </a:br>
            <a:r>
              <a:rPr lang="it-IT" i="1" dirty="0">
                <a:solidFill>
                  <a:schemeClr val="bg2"/>
                </a:solidFill>
                <a:latin typeface="Times New Roman" panose="02020603050405020304" pitchFamily="18" charset="0"/>
                <a:cs typeface="Times New Roman" panose="02020603050405020304" pitchFamily="18" charset="0"/>
              </a:rPr>
              <a:t>L’obole de la veuve</a:t>
            </a:r>
            <a:endParaRPr lang="en-GB" dirty="0">
              <a:solidFill>
                <a:schemeClr val="bg2"/>
              </a:solidFill>
              <a:latin typeface="Times New Roman" panose="02020603050405020304" pitchFamily="18" charset="0"/>
              <a:cs typeface="Times New Roman" panose="02020603050405020304" pitchFamily="18" charset="0"/>
            </a:endParaRPr>
          </a:p>
          <a:p>
            <a:pPr lvl="0"/>
            <a:r>
              <a:rPr lang="fr-FR" dirty="0">
                <a:solidFill>
                  <a:schemeClr val="bg2"/>
                </a:solidFill>
                <a:latin typeface="Times New Roman" panose="02020603050405020304" pitchFamily="18" charset="0"/>
                <a:cs typeface="Times New Roman" panose="02020603050405020304" pitchFamily="18" charset="0"/>
              </a:rPr>
              <a:t>Se questionner.</a:t>
            </a:r>
            <a:endParaRPr lang="en-GB" dirty="0">
              <a:solidFill>
                <a:schemeClr val="bg2"/>
              </a:solidFill>
              <a:latin typeface="Times New Roman" panose="02020603050405020304" pitchFamily="18" charset="0"/>
              <a:cs typeface="Times New Roman" panose="02020603050405020304" pitchFamily="18" charset="0"/>
            </a:endParaRPr>
          </a:p>
          <a:p>
            <a:pPr lvl="0"/>
            <a:r>
              <a:rPr lang="fr-FR" dirty="0">
                <a:solidFill>
                  <a:schemeClr val="bg2"/>
                </a:solidFill>
                <a:latin typeface="Times New Roman" panose="02020603050405020304" pitchFamily="18" charset="0"/>
                <a:cs typeface="Times New Roman" panose="02020603050405020304" pitchFamily="18" charset="0"/>
              </a:rPr>
              <a:t>Rechercher la figure du prophète.</a:t>
            </a:r>
            <a:endParaRPr lang="en-GB" dirty="0">
              <a:solidFill>
                <a:schemeClr val="bg2"/>
              </a:solidFill>
              <a:latin typeface="Times New Roman" panose="02020603050405020304" pitchFamily="18" charset="0"/>
              <a:cs typeface="Times New Roman" panose="02020603050405020304" pitchFamily="18" charset="0"/>
            </a:endParaRPr>
          </a:p>
          <a:p>
            <a:pPr lvl="0"/>
            <a:r>
              <a:rPr lang="fr-FR" dirty="0">
                <a:solidFill>
                  <a:schemeClr val="bg2"/>
                </a:solidFill>
                <a:latin typeface="Times New Roman" panose="02020603050405020304" pitchFamily="18" charset="0"/>
                <a:cs typeface="Times New Roman" panose="02020603050405020304" pitchFamily="18" charset="0"/>
              </a:rPr>
              <a:t>Faire des liens avec le vitrail de la Nouvelle Alliance de Bourges et avec d'autres récits du Premier Testament ou de l'Évangile.</a:t>
            </a:r>
            <a:endParaRPr lang="en-GB" dirty="0">
              <a:solidFill>
                <a:schemeClr val="bg2"/>
              </a:solidFill>
              <a:latin typeface="Times New Roman" panose="02020603050405020304" pitchFamily="18" charset="0"/>
              <a:cs typeface="Times New Roman" panose="02020603050405020304" pitchFamily="18" charset="0"/>
            </a:endParaRPr>
          </a:p>
          <a:p>
            <a:pPr lvl="0"/>
            <a:r>
              <a:rPr lang="fr-FR" dirty="0">
                <a:solidFill>
                  <a:schemeClr val="bg2"/>
                </a:solidFill>
                <a:latin typeface="Times New Roman" panose="02020603050405020304" pitchFamily="18" charset="0"/>
                <a:cs typeface="Times New Roman" panose="02020603050405020304" pitchFamily="18" charset="0"/>
              </a:rPr>
              <a:t>Rechercher du sens.</a:t>
            </a:r>
            <a:endParaRPr lang="en-GB" dirty="0">
              <a:solidFill>
                <a:schemeClr val="bg2"/>
              </a:solidFill>
              <a:latin typeface="Times New Roman" panose="02020603050405020304" pitchFamily="18" charset="0"/>
              <a:cs typeface="Times New Roman" panose="02020603050405020304" pitchFamily="18" charset="0"/>
            </a:endParaRPr>
          </a:p>
        </p:txBody>
      </p:sp>
      <p:sp>
        <p:nvSpPr>
          <p:cNvPr id="3" name="Segnaposto contenuto 2"/>
          <p:cNvSpPr>
            <a:spLocks noGrp="1"/>
          </p:cNvSpPr>
          <p:nvPr>
            <p:ph sz="quarter" idx="13"/>
          </p:nvPr>
        </p:nvSpPr>
        <p:spPr/>
        <p:txBody>
          <a:bodyPr/>
          <a:lstStyle/>
          <a:p>
            <a:r>
              <a:rPr lang="fr-FR" dirty="0">
                <a:solidFill>
                  <a:schemeClr val="bg2"/>
                </a:solidFill>
                <a:latin typeface="Times New Roman" panose="02020603050405020304" pitchFamily="18" charset="0"/>
                <a:cs typeface="Times New Roman" panose="02020603050405020304" pitchFamily="18" charset="0"/>
              </a:rPr>
              <a:t>Découvrir que Dieu se donne pleinement et invite chacun à se donner comme lui-même.</a:t>
            </a:r>
            <a:endParaRPr lang="en-GB" dirty="0">
              <a:solidFill>
                <a:schemeClr val="bg2"/>
              </a:solidFill>
              <a:latin typeface="Times New Roman" panose="02020603050405020304" pitchFamily="18" charset="0"/>
              <a:cs typeface="Times New Roman" panose="02020603050405020304" pitchFamily="18" charset="0"/>
            </a:endParaRPr>
          </a:p>
        </p:txBody>
      </p:sp>
      <p:sp>
        <p:nvSpPr>
          <p:cNvPr id="4" name="Titolo 3"/>
          <p:cNvSpPr>
            <a:spLocks noGrp="1"/>
          </p:cNvSpPr>
          <p:nvPr>
            <p:ph type="title"/>
          </p:nvPr>
        </p:nvSpPr>
        <p:spPr>
          <a:xfrm>
            <a:off x="609600" y="274638"/>
            <a:ext cx="7924800" cy="574675"/>
          </a:xfrm>
        </p:spPr>
        <p:txBody>
          <a:bodyPr/>
          <a:lstStyle/>
          <a:p>
            <a:r>
              <a:rPr lang="it-IT" dirty="0">
                <a:solidFill>
                  <a:schemeClr val="bg2"/>
                </a:solidFill>
              </a:rPr>
              <a:t>FORMATION ADULTE</a:t>
            </a:r>
          </a:p>
        </p:txBody>
      </p:sp>
      <p:sp>
        <p:nvSpPr>
          <p:cNvPr id="5" name="Segnaposto testo 4"/>
          <p:cNvSpPr>
            <a:spLocks noGrp="1"/>
          </p:cNvSpPr>
          <p:nvPr>
            <p:ph type="body" idx="1"/>
          </p:nvPr>
        </p:nvSpPr>
        <p:spPr/>
        <p:txBody>
          <a:bodyPr/>
          <a:lstStyle/>
          <a:p>
            <a:r>
              <a:rPr lang="it-IT" dirty="0"/>
              <a:t>VISÉE THÉOLOGIQUE</a:t>
            </a:r>
          </a:p>
        </p:txBody>
      </p:sp>
      <p:sp>
        <p:nvSpPr>
          <p:cNvPr id="6" name="Segnaposto testo 5"/>
          <p:cNvSpPr>
            <a:spLocks noGrp="1"/>
          </p:cNvSpPr>
          <p:nvPr>
            <p:ph type="body" sz="quarter" idx="3"/>
          </p:nvPr>
        </p:nvSpPr>
        <p:spPr/>
        <p:txBody>
          <a:bodyPr/>
          <a:lstStyle/>
          <a:p>
            <a:r>
              <a:rPr lang="it-IT" dirty="0"/>
              <a:t>OBJECTIFS</a:t>
            </a:r>
          </a:p>
        </p:txBody>
      </p:sp>
    </p:spTree>
    <p:extLst>
      <p:ext uri="{BB962C8B-B14F-4D97-AF65-F5344CB8AC3E}">
        <p14:creationId xmlns:p14="http://schemas.microsoft.com/office/powerpoint/2010/main" val="1873915449"/>
      </p:ext>
    </p:extLst>
  </p:cSld>
  <p:clrMapOvr>
    <a:masterClrMapping/>
  </p:clrMapOvr>
</p:sld>
</file>

<file path=ppt/theme/theme1.xml><?xml version="1.0" encoding="utf-8"?>
<a:theme xmlns:a="http://schemas.openxmlformats.org/drawingml/2006/main" name="Orizzonte">
  <a:themeElements>
    <a:clrScheme name="Orizzonte">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Orizzonte">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rizzonte">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Orizzonte.thmx</Template>
  <TotalTime>951</TotalTime>
  <Words>3379</Words>
  <Application>Microsoft Office PowerPoint</Application>
  <PresentationFormat>Affichage à l'écran (4:3)</PresentationFormat>
  <Paragraphs>140</Paragraphs>
  <Slides>22</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22</vt:i4>
      </vt:variant>
    </vt:vector>
  </HeadingPairs>
  <TitlesOfParts>
    <vt:vector size="26" baseType="lpstr">
      <vt:lpstr>Arial</vt:lpstr>
      <vt:lpstr>Arial Narrow</vt:lpstr>
      <vt:lpstr>Times New Roman</vt:lpstr>
      <vt:lpstr>Orizzonte</vt:lpstr>
      <vt:lpstr>Diaporama Présentation  Module Donner” </vt:lpstr>
      <vt:lpstr>Présentation PowerPoint</vt:lpstr>
      <vt:lpstr>INTRODUCTION</vt:lpstr>
      <vt:lpstr>Les textes</vt:lpstr>
      <vt:lpstr>FÊTES ET SACREMENTS</vt:lpstr>
      <vt:lpstr>DÉROULEMENT ET ACTIVITÉS</vt:lpstr>
      <vt:lpstr>DÉROULEMENT ET ACTIVITÉS</vt:lpstr>
      <vt:lpstr>Lecture d’images</vt:lpstr>
      <vt:lpstr>FORMATION ADULTE</vt:lpstr>
      <vt:lpstr>Lire au plus près marc 12</vt:lpstr>
      <vt:lpstr>Présentation PowerPoint</vt:lpstr>
      <vt:lpstr>Présentation PowerPoint</vt:lpstr>
      <vt:lpstr>RapprochementS avec la veuve de sarepta</vt:lpstr>
      <vt:lpstr>Rapprochements  avec la veuve de sarepta</vt:lpstr>
      <vt:lpstr>RapprochementS  avec la passion de jésus</vt:lpstr>
      <vt:lpstr>LECTURE CHRÉTIENNE POUR AUJOURD’HUI</vt:lpstr>
      <vt:lpstr>LECTURE CHRÉTIENNE POUR AUJOURD’HUI</vt:lpstr>
      <vt:lpstr>LES TEXTES DE RÉFÉRENCE</vt:lpstr>
      <vt:lpstr>LA VEUVE DE SAREPTA 1 ROIS 17, 1-24</vt:lpstr>
      <vt:lpstr>Psaume 145 (146)</vt:lpstr>
      <vt:lpstr>L’OFFRANDE DE LA VEUVE (Marc 12)</vt:lpstr>
      <vt:lpstr>Présentation PowerPoint</vt:lpstr>
    </vt:vector>
  </TitlesOfParts>
  <Company>Prêtre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“Donner” Vivre en alliance</dc:title>
  <dc:creator>Par la Parole</dc:creator>
  <cp:lastModifiedBy>odile theiller</cp:lastModifiedBy>
  <cp:revision>88</cp:revision>
  <dcterms:created xsi:type="dcterms:W3CDTF">2012-07-26T07:41:05Z</dcterms:created>
  <dcterms:modified xsi:type="dcterms:W3CDTF">2024-05-20T14:17:30Z</dcterms:modified>
</cp:coreProperties>
</file>