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66" r:id="rId3"/>
    <p:sldId id="267" r:id="rId4"/>
    <p:sldId id="260" r:id="rId5"/>
    <p:sldId id="262" r:id="rId6"/>
    <p:sldId id="257" r:id="rId7"/>
    <p:sldId id="264" r:id="rId8"/>
    <p:sldId id="256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2BD4C-EBD2-44EB-AFFC-38EB63B4F5A2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8A28E-00D3-4E48-8B0E-5084E6E015A8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8A28E-00D3-4E48-8B0E-5084E6E015A8}" type="slidenum">
              <a:rPr lang="fr-FR" smtClean="0"/>
              <a:t>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1DCFE-2727-41F4-BF70-8C60673EB35A}" type="datetimeFigureOut">
              <a:rPr lang="fr-FR" smtClean="0"/>
              <a:t>25/06/2024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B7754-3B41-40DD-93B9-880A7738206B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61597" y="692696"/>
            <a:ext cx="6645424" cy="1512168"/>
          </a:xfrm>
        </p:spPr>
        <p:txBody>
          <a:bodyPr/>
          <a:lstStyle/>
          <a:p>
            <a:r>
              <a:rPr lang="fr-FR" dirty="0"/>
              <a:t>Diaporama Méditation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3501008"/>
            <a:ext cx="5256584" cy="2448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dirty="0"/>
              <a:t>Deutéronome 6 </a:t>
            </a:r>
          </a:p>
          <a:p>
            <a:pPr>
              <a:buNone/>
            </a:pPr>
            <a:r>
              <a:rPr lang="fr-FR" sz="3600" dirty="0"/>
              <a:t>et Marc 12, 38-40</a:t>
            </a:r>
          </a:p>
          <a:p>
            <a:pPr>
              <a:buNone/>
            </a:pPr>
            <a:r>
              <a:rPr lang="fr-FR" sz="3600" dirty="0"/>
              <a:t>L’obole de la veuve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71306FA9-B49E-6173-98D5-629FF6A755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638205"/>
              </p:ext>
            </p:extLst>
          </p:nvPr>
        </p:nvGraphicFramePr>
        <p:xfrm>
          <a:off x="6041638" y="836712"/>
          <a:ext cx="2695258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063492" imgH="7707937" progId="Photoshop.Image.6">
                  <p:embed/>
                </p:oleObj>
              </mc:Choice>
              <mc:Fallback>
                <p:oleObj name="Image" r:id="rId2" imgW="4063492" imgH="7707937" progId="Photoshop.Image.6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1638" y="836712"/>
                        <a:ext cx="2695258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568952" cy="3168352"/>
          </a:xfrm>
        </p:spPr>
        <p:txBody>
          <a:bodyPr>
            <a:normAutofit/>
          </a:bodyPr>
          <a:lstStyle/>
          <a:p>
            <a:r>
              <a:rPr lang="fr-FR" sz="3200" dirty="0"/>
              <a:t>Ecoute Israël , </a:t>
            </a:r>
            <a:br>
              <a:rPr lang="fr-FR" sz="3200" dirty="0"/>
            </a:br>
            <a:r>
              <a:rPr lang="fr-FR" sz="3200" dirty="0"/>
              <a:t>le Seigneur notre Dieu est l’Unique. </a:t>
            </a:r>
            <a:br>
              <a:rPr lang="fr-FR" sz="3200" dirty="0"/>
            </a:br>
            <a:r>
              <a:rPr lang="fr-FR" sz="3200" dirty="0"/>
              <a:t>Tu aimeras le Seigneur ton Dieu , </a:t>
            </a:r>
            <a:br>
              <a:rPr lang="fr-FR" sz="3200" dirty="0"/>
            </a:br>
            <a:r>
              <a:rPr lang="fr-FR" sz="3200" dirty="0"/>
              <a:t>de tout ton cœur, de toute ton âme </a:t>
            </a:r>
            <a:br>
              <a:rPr lang="fr-FR" sz="3200" dirty="0"/>
            </a:br>
            <a:r>
              <a:rPr lang="fr-FR" sz="3200" dirty="0"/>
              <a:t>et de toute ta force 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9532" y="3387124"/>
            <a:ext cx="84249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Ces commandements que je te donne aujourd’hui resteront graver dans ton cœur … </a:t>
            </a:r>
          </a:p>
          <a:p>
            <a:r>
              <a:rPr lang="fr-FR" sz="3200" dirty="0"/>
              <a:t>Tu les rediras à tes fils … </a:t>
            </a:r>
          </a:p>
          <a:p>
            <a:r>
              <a:rPr lang="fr-FR" sz="3200" dirty="0"/>
              <a:t>Tu les attacheras à ton poignet comme un signe …</a:t>
            </a:r>
          </a:p>
          <a:p>
            <a:pPr algn="r"/>
            <a:r>
              <a:rPr lang="fr-FR" dirty="0"/>
              <a:t>Deutéronome 6, 4-9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5868144" y="692696"/>
          <a:ext cx="2819400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2819048" imgH="4368254" progId="Photoshop.Image.6">
                  <p:embed/>
                </p:oleObj>
              </mc:Choice>
              <mc:Fallback>
                <p:oleObj name="Image" r:id="rId3" imgW="2819048" imgH="4368254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692696"/>
                        <a:ext cx="2819400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1115616" y="836712"/>
          <a:ext cx="2981325" cy="557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3974603" imgH="7428571" progId="Photoshop.Image.6">
                  <p:embed/>
                </p:oleObj>
              </mc:Choice>
              <mc:Fallback>
                <p:oleObj name="Image" r:id="rId5" imgW="3974603" imgH="7428571" progId="Photoshop.Image.6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836712"/>
                        <a:ext cx="2981325" cy="557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099092"/>
              </p:ext>
            </p:extLst>
          </p:nvPr>
        </p:nvGraphicFramePr>
        <p:xfrm>
          <a:off x="611560" y="3140968"/>
          <a:ext cx="3024336" cy="330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663492" imgH="1815873" progId="Photoshop.Image.6">
                  <p:embed/>
                </p:oleObj>
              </mc:Choice>
              <mc:Fallback>
                <p:oleObj name="Image" r:id="rId2" imgW="1663492" imgH="1815873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140968"/>
                        <a:ext cx="3024336" cy="3301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230741"/>
              </p:ext>
            </p:extLst>
          </p:nvPr>
        </p:nvGraphicFramePr>
        <p:xfrm>
          <a:off x="4788024" y="476672"/>
          <a:ext cx="3888432" cy="3115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298413" imgH="1841270" progId="Photoshop.Image.6">
                  <p:embed/>
                </p:oleObj>
              </mc:Choice>
              <mc:Fallback>
                <p:oleObj name="Image" r:id="rId4" imgW="2298413" imgH="1841270" progId="Photoshop.Image.6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476672"/>
                        <a:ext cx="3888432" cy="3115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971600" y="692696"/>
          <a:ext cx="7165863" cy="5769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6641270" imgH="5346032" progId="Photoshop.Image.6">
                  <p:embed/>
                </p:oleObj>
              </mc:Choice>
              <mc:Fallback>
                <p:oleObj name="Image" r:id="rId2" imgW="6641270" imgH="5346032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692696"/>
                        <a:ext cx="7165863" cy="5769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19672" y="692696"/>
          <a:ext cx="3192016" cy="60548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063492" imgH="7707937" progId="Photoshop.Image.6">
                  <p:embed/>
                </p:oleObj>
              </mc:Choice>
              <mc:Fallback>
                <p:oleObj name="Image" r:id="rId2" imgW="4063492" imgH="7707937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692696"/>
                        <a:ext cx="3192016" cy="60548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692696"/>
            <a:ext cx="17399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771800" y="1772816"/>
          <a:ext cx="3024336" cy="330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663492" imgH="1815873" progId="Photoshop.Image.6">
                  <p:embed/>
                </p:oleObj>
              </mc:Choice>
              <mc:Fallback>
                <p:oleObj name="Image" r:id="rId2" imgW="1663492" imgH="1815873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1772816"/>
                        <a:ext cx="3024336" cy="3301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55776" y="203235"/>
          <a:ext cx="5191236" cy="6654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9904762" imgH="12698413" progId="Photoshop.Image.6">
                  <p:embed/>
                </p:oleObj>
              </mc:Choice>
              <mc:Fallback>
                <p:oleObj name="Image" r:id="rId2" imgW="9904762" imgH="12698413" progId="Photoshop.Image.6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03235"/>
                        <a:ext cx="5191236" cy="66547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23320" y="4679943"/>
            <a:ext cx="6120680" cy="2016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dirty="0">
                <a:latin typeface="+mj-lt"/>
              </a:rPr>
              <a:t>Catéchèse Par la Parole </a:t>
            </a:r>
          </a:p>
          <a:p>
            <a:pPr>
              <a:buNone/>
            </a:pPr>
            <a:r>
              <a:rPr lang="fr-FR" sz="2400" dirty="0">
                <a:latin typeface="+mj-lt"/>
              </a:rPr>
              <a:t>Texte méditation Marc 12 , 41-44 </a:t>
            </a:r>
          </a:p>
          <a:p>
            <a:pPr>
              <a:buNone/>
            </a:pPr>
            <a:r>
              <a:rPr lang="fr-FR" sz="2400" dirty="0">
                <a:latin typeface="+mj-lt"/>
              </a:rPr>
              <a:t>Collection Porte Parole Vivre en alliance Donner</a:t>
            </a:r>
          </a:p>
          <a:p>
            <a:pPr>
              <a:buNone/>
            </a:pPr>
            <a:r>
              <a:rPr lang="fr-FR" sz="2400" dirty="0">
                <a:latin typeface="+mj-lt"/>
              </a:rPr>
              <a:t>Illustration Gustave Doré  1866 </a:t>
            </a:r>
          </a:p>
          <a:p>
            <a:pPr>
              <a:buNone/>
            </a:pPr>
            <a:endParaRPr lang="fr-FR" sz="3800" dirty="0">
              <a:latin typeface="+mj-lt"/>
            </a:endParaRPr>
          </a:p>
        </p:txBody>
      </p:sp>
      <p:pic>
        <p:nvPicPr>
          <p:cNvPr id="7" name="Image 6" descr="Une image contenant texte, clipart, dessin humoristique, illustration&#10;&#10;Description générée automatiquement">
            <a:extLst>
              <a:ext uri="{FF2B5EF4-FFF2-40B4-BE49-F238E27FC236}">
                <a16:creationId xmlns:a16="http://schemas.microsoft.com/office/drawing/2014/main" id="{F4E2A69B-C2A8-83DA-6168-F99AF6C83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5184"/>
            <a:ext cx="2304256" cy="127391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105</Words>
  <Application>Microsoft Office PowerPoint</Application>
  <PresentationFormat>Affichage à l'écran (4:3)</PresentationFormat>
  <Paragraphs>14</Paragraphs>
  <Slides>9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Thème Office</vt:lpstr>
      <vt:lpstr>Image</vt:lpstr>
      <vt:lpstr>Diaporama Méditation </vt:lpstr>
      <vt:lpstr>Ecoute Israël ,  le Seigneur notre Dieu est l’Unique.  Tu aimeras le Seigneur ton Dieu ,  de tout ton cœur, de toute ton âme  et de toute ta force 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Odile Theiller</dc:creator>
  <cp:lastModifiedBy>odile theiller</cp:lastModifiedBy>
  <cp:revision>30</cp:revision>
  <dcterms:created xsi:type="dcterms:W3CDTF">2012-09-11T17:04:16Z</dcterms:created>
  <dcterms:modified xsi:type="dcterms:W3CDTF">2024-06-25T08:59:09Z</dcterms:modified>
</cp:coreProperties>
</file>