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2" r:id="rId5"/>
    <p:sldId id="258" r:id="rId6"/>
    <p:sldId id="259" r:id="rId7"/>
    <p:sldId id="260" r:id="rId8"/>
    <p:sldId id="261" r:id="rId9"/>
    <p:sldId id="265" r:id="rId10"/>
    <p:sldId id="264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87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88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31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222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28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78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67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51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23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93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600FF-E9EC-45E0-8A0C-DED960273F56}" type="datetimeFigureOut">
              <a:rPr lang="fr-FR" smtClean="0"/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4A94-74BE-40FC-8E58-70266D9490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72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atechese-par-la-parole.catholique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40552" y="349939"/>
            <a:ext cx="5184576" cy="1152128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Diaporama Lecture d’image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 Vitrail de la Nouvelle Alliance 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Cathédrale de Bourges XIIIème  siècle  </a:t>
            </a:r>
            <a:r>
              <a:rPr lang="fr-FR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11" y="1700808"/>
            <a:ext cx="4796717" cy="479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09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627784" y="4846388"/>
            <a:ext cx="4347382" cy="1121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/>
              <a:t>Collection Porte Parole </a:t>
            </a:r>
            <a:br>
              <a:rPr lang="fr-FR" sz="2000" dirty="0"/>
            </a:br>
            <a:r>
              <a:rPr lang="fr-FR" sz="2000" dirty="0"/>
              <a:t>Module Donner   </a:t>
            </a:r>
          </a:p>
          <a:p>
            <a:r>
              <a:rPr lang="fr-FR" sz="2000" dirty="0"/>
              <a:t>Réalisation Catéchèse Par la Parole</a:t>
            </a:r>
          </a:p>
        </p:txBody>
      </p:sp>
      <p:pic>
        <p:nvPicPr>
          <p:cNvPr id="1027" name="Picture 3" descr="D:\Documents\PLP catéchèse par la parole\Dossier Catéchèse par la Parole CPLP logos et modèle\logo PL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8" y="5154848"/>
            <a:ext cx="1876078" cy="9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419872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2"/>
              </a:rPr>
              <a:t>Site  Catéchèse Par la Parole </a:t>
            </a:r>
            <a:endParaRPr lang="fr-FR" dirty="0"/>
          </a:p>
        </p:txBody>
      </p:sp>
      <p:pic>
        <p:nvPicPr>
          <p:cNvPr id="6" name="Image 5" descr="Une image contenant motif, horloge, cercle&#10;&#10;Description générée automatiquement">
            <a:extLst>
              <a:ext uri="{FF2B5EF4-FFF2-40B4-BE49-F238E27FC236}">
                <a16:creationId xmlns:a16="http://schemas.microsoft.com/office/drawing/2014/main" id="{0575D1DC-EF24-C36C-A89A-601972760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977844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39552" y="5324327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rosace est un des éléments inférieurs du vitrail dit de la nouvelle alliance, </a:t>
            </a:r>
          </a:p>
          <a:p>
            <a:r>
              <a:rPr lang="fr-FR" dirty="0"/>
              <a:t>de la cathédrale Saint-Etienne de Bourges (début du XIIIe siècle). </a:t>
            </a:r>
          </a:p>
        </p:txBody>
      </p:sp>
      <p:pic>
        <p:nvPicPr>
          <p:cNvPr id="5122" name="Picture 2" descr="C:\Users\PROPRIETAIRE\Desktop\Collection PP Donner\bourges vitrai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884020" cy="6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PROPRIETAIRE\Desktop\Collection PP Donner\vitrail nouvelle alliance cathédrale de Bourges - Ros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8" y="332656"/>
            <a:ext cx="5076000" cy="476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F80E80A-4B8B-A551-2C64-DEA3BBCD65BC}"/>
              </a:ext>
            </a:extLst>
          </p:cNvPr>
          <p:cNvCxnSpPr/>
          <p:nvPr/>
        </p:nvCxnSpPr>
        <p:spPr>
          <a:xfrm>
            <a:off x="5544108" y="3212976"/>
            <a:ext cx="756084" cy="10801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52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ROPRIETAIRE\Desktop\Collection PP Donner\Vivre en alliance 0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25" y="129357"/>
            <a:ext cx="6362150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13F5E0-DDCB-8BC4-776D-14DCA6397414}"/>
              </a:ext>
            </a:extLst>
          </p:cNvPr>
          <p:cNvSpPr txBox="1"/>
          <p:nvPr/>
        </p:nvSpPr>
        <p:spPr>
          <a:xfrm>
            <a:off x="7236296" y="63720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Pascale Roze </a:t>
            </a:r>
            <a:r>
              <a:rPr lang="fr-FR" dirty="0" err="1"/>
              <a:t>Huré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249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PRIETAIRE\Desktop\Collection PP Donner\Vivre en alliance 079 vitrail médaillon en bas à gauc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6644"/>
            <a:ext cx="477108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3528" y="623731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Médaillon en bas à gauche</a:t>
            </a:r>
          </a:p>
        </p:txBody>
      </p:sp>
    </p:spTree>
    <p:extLst>
      <p:ext uri="{BB962C8B-B14F-4D97-AF65-F5344CB8AC3E}">
        <p14:creationId xmlns:p14="http://schemas.microsoft.com/office/powerpoint/2010/main" val="11614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ROPRIETAIRE\Desktop\Collection PP Donner\Vivre en alliance 079 vitrail médaillon en bas à dro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6" y="548679"/>
            <a:ext cx="565998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52120" y="60212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Médaillon en bas à droite</a:t>
            </a:r>
          </a:p>
        </p:txBody>
      </p:sp>
    </p:spTree>
    <p:extLst>
      <p:ext uri="{BB962C8B-B14F-4D97-AF65-F5344CB8AC3E}">
        <p14:creationId xmlns:p14="http://schemas.microsoft.com/office/powerpoint/2010/main" val="25832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12160" y="62373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Médaillon en haut à droite </a:t>
            </a:r>
          </a:p>
        </p:txBody>
      </p:sp>
      <p:pic>
        <p:nvPicPr>
          <p:cNvPr id="2052" name="Picture 4" descr="C:\Users\PROPRIETAIRE\Desktop\Collection PP Donner\Vivre en alliance 079 vitrail médaillon en haut à dro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78" y="116632"/>
            <a:ext cx="508937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ROPRIETAIRE\Desktop\Collection PP Donner\Vivre en alliance 079 vitrail médaillon en haut à gauc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578073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80112" y="617660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Médaillon en haut à gauche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14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ROPRIETAIRE\Desktop\Collection PP Donner\Vivre en alliance 079 vitrail fleur centr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526410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099022" y="619666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Fleur centrale</a:t>
            </a:r>
          </a:p>
        </p:txBody>
      </p:sp>
    </p:spTree>
    <p:extLst>
      <p:ext uri="{BB962C8B-B14F-4D97-AF65-F5344CB8AC3E}">
        <p14:creationId xmlns:p14="http://schemas.microsoft.com/office/powerpoint/2010/main" val="11614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ROPRIETAIRE\Desktop\Collection PP Donner\Vivre en alliance 0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25" y="129357"/>
            <a:ext cx="6362150" cy="63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13F5E0-DDCB-8BC4-776D-14DCA6397414}"/>
              </a:ext>
            </a:extLst>
          </p:cNvPr>
          <p:cNvSpPr txBox="1"/>
          <p:nvPr/>
        </p:nvSpPr>
        <p:spPr>
          <a:xfrm>
            <a:off x="7236296" y="63720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Pascale Roze </a:t>
            </a:r>
            <a:r>
              <a:rPr lang="fr-FR" dirty="0" err="1"/>
              <a:t>Huré</a:t>
            </a:r>
            <a:endParaRPr lang="fr-FR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232BBA9-F87F-4853-112E-D1DDB2B9CEEE}"/>
              </a:ext>
            </a:extLst>
          </p:cNvPr>
          <p:cNvCxnSpPr>
            <a:cxnSpLocks/>
          </p:cNvCxnSpPr>
          <p:nvPr/>
        </p:nvCxnSpPr>
        <p:spPr>
          <a:xfrm>
            <a:off x="2555776" y="0"/>
            <a:ext cx="4824536" cy="5877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44E8D6A-C436-7F64-BD59-042635E52FDD}"/>
              </a:ext>
            </a:extLst>
          </p:cNvPr>
          <p:cNvCxnSpPr>
            <a:cxnSpLocks/>
          </p:cNvCxnSpPr>
          <p:nvPr/>
        </p:nvCxnSpPr>
        <p:spPr>
          <a:xfrm flipV="1">
            <a:off x="1390925" y="129357"/>
            <a:ext cx="6277419" cy="5322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69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85</Words>
  <Application>Microsoft Office PowerPoint</Application>
  <PresentationFormat>Affichage à l'écran (4:3)</PresentationFormat>
  <Paragraphs>15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Collection Porte Parole  Module Donner</dc:title>
  <dc:creator>PROPRIETAIRE</dc:creator>
  <cp:lastModifiedBy>odile theiller</cp:lastModifiedBy>
  <cp:revision>10</cp:revision>
  <dcterms:created xsi:type="dcterms:W3CDTF">2018-04-18T11:38:58Z</dcterms:created>
  <dcterms:modified xsi:type="dcterms:W3CDTF">2024-05-12T20:01:13Z</dcterms:modified>
</cp:coreProperties>
</file>