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Lst>
  <p:sldIdLst>
    <p:sldId id="257" r:id="rId2"/>
    <p:sldId id="346" r:id="rId3"/>
    <p:sldId id="347" r:id="rId4"/>
    <p:sldId id="348" r:id="rId5"/>
    <p:sldId id="349" r:id="rId6"/>
    <p:sldId id="350" r:id="rId7"/>
    <p:sldId id="351" r:id="rId8"/>
    <p:sldId id="352" r:id="rId9"/>
    <p:sldId id="353" r:id="rId10"/>
    <p:sldId id="354" r:id="rId11"/>
    <p:sldId id="355" r:id="rId12"/>
    <p:sldId id="356" r:id="rId13"/>
    <p:sldId id="357" r:id="rId14"/>
    <p:sldId id="362"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6" d="100"/>
          <a:sy n="106" d="100"/>
        </p:scale>
        <p:origin x="176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6B98F3-0F2D-419A-6F64-F8BAFAED58EC}"/>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977E8BEF-3EFE-57BC-E505-969D68C7FF7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B5CF878-AA56-881E-A480-1EDED017A759}"/>
              </a:ext>
            </a:extLst>
          </p:cNvPr>
          <p:cNvSpPr>
            <a:spLocks noGrp="1"/>
          </p:cNvSpPr>
          <p:nvPr>
            <p:ph type="dt" sz="half" idx="10"/>
          </p:nvPr>
        </p:nvSpPr>
        <p:spPr/>
        <p:txBody>
          <a:bodyPr/>
          <a:lstStyle/>
          <a:p>
            <a:fld id="{0B21C28E-4AF9-43C8-9874-D4B12C6A95D3}" type="datetimeFigureOut">
              <a:rPr lang="it-IT" altLang="fr-FR" smtClean="0"/>
              <a:pPr/>
              <a:t>26/09/2023</a:t>
            </a:fld>
            <a:endParaRPr lang="it-IT" altLang="fr-FR"/>
          </a:p>
        </p:txBody>
      </p:sp>
      <p:sp>
        <p:nvSpPr>
          <p:cNvPr id="5" name="Espace réservé du pied de page 4">
            <a:extLst>
              <a:ext uri="{FF2B5EF4-FFF2-40B4-BE49-F238E27FC236}">
                <a16:creationId xmlns:a16="http://schemas.microsoft.com/office/drawing/2014/main" id="{0314B30C-73D7-1D4E-1585-0C31A0D50472}"/>
              </a:ext>
            </a:extLst>
          </p:cNvPr>
          <p:cNvSpPr>
            <a:spLocks noGrp="1"/>
          </p:cNvSpPr>
          <p:nvPr>
            <p:ph type="ftr" sz="quarter" idx="11"/>
          </p:nvPr>
        </p:nvSpPr>
        <p:spPr/>
        <p:txBody>
          <a:bodyPr/>
          <a:lstStyle/>
          <a:p>
            <a:pPr>
              <a:defRPr/>
            </a:pPr>
            <a:endParaRPr lang="it-IT"/>
          </a:p>
        </p:txBody>
      </p:sp>
      <p:sp>
        <p:nvSpPr>
          <p:cNvPr id="6" name="Espace réservé du numéro de diapositive 5">
            <a:extLst>
              <a:ext uri="{FF2B5EF4-FFF2-40B4-BE49-F238E27FC236}">
                <a16:creationId xmlns:a16="http://schemas.microsoft.com/office/drawing/2014/main" id="{AAFF2B43-EFDC-DF1B-AC4A-24D4E692551E}"/>
              </a:ext>
            </a:extLst>
          </p:cNvPr>
          <p:cNvSpPr>
            <a:spLocks noGrp="1"/>
          </p:cNvSpPr>
          <p:nvPr>
            <p:ph type="sldNum" sz="quarter" idx="12"/>
          </p:nvPr>
        </p:nvSpPr>
        <p:spPr/>
        <p:txBody>
          <a:bodyPr/>
          <a:lstStyle/>
          <a:p>
            <a:fld id="{CAEFC0D5-A4E1-4E91-A1FE-7F9A0070F8AC}" type="slidenum">
              <a:rPr lang="it-IT" altLang="fr-FR" smtClean="0"/>
              <a:pPr/>
              <a:t>‹N°›</a:t>
            </a:fld>
            <a:endParaRPr lang="it-IT" altLang="fr-FR"/>
          </a:p>
        </p:txBody>
      </p:sp>
    </p:spTree>
    <p:extLst>
      <p:ext uri="{BB962C8B-B14F-4D97-AF65-F5344CB8AC3E}">
        <p14:creationId xmlns:p14="http://schemas.microsoft.com/office/powerpoint/2010/main" val="331919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454ECE-D11D-8326-1AA1-F7A3D460FA3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CB47F8A-DDED-1575-91A5-ACCA6C54DE9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DCD11E8-3D64-AD75-A52A-9103A9FF803B}"/>
              </a:ext>
            </a:extLst>
          </p:cNvPr>
          <p:cNvSpPr>
            <a:spLocks noGrp="1"/>
          </p:cNvSpPr>
          <p:nvPr>
            <p:ph type="dt" sz="half" idx="10"/>
          </p:nvPr>
        </p:nvSpPr>
        <p:spPr/>
        <p:txBody>
          <a:bodyPr/>
          <a:lstStyle/>
          <a:p>
            <a:fld id="{0B21C28E-4AF9-43C8-9874-D4B12C6A95D3}" type="datetimeFigureOut">
              <a:rPr lang="it-IT" altLang="fr-FR" smtClean="0"/>
              <a:pPr/>
              <a:t>26/09/2023</a:t>
            </a:fld>
            <a:endParaRPr lang="it-IT" altLang="fr-FR"/>
          </a:p>
        </p:txBody>
      </p:sp>
      <p:sp>
        <p:nvSpPr>
          <p:cNvPr id="5" name="Espace réservé du pied de page 4">
            <a:extLst>
              <a:ext uri="{FF2B5EF4-FFF2-40B4-BE49-F238E27FC236}">
                <a16:creationId xmlns:a16="http://schemas.microsoft.com/office/drawing/2014/main" id="{E3B06DD9-B5A8-EA71-A30D-53681A83EE73}"/>
              </a:ext>
            </a:extLst>
          </p:cNvPr>
          <p:cNvSpPr>
            <a:spLocks noGrp="1"/>
          </p:cNvSpPr>
          <p:nvPr>
            <p:ph type="ftr" sz="quarter" idx="11"/>
          </p:nvPr>
        </p:nvSpPr>
        <p:spPr/>
        <p:txBody>
          <a:bodyPr/>
          <a:lstStyle/>
          <a:p>
            <a:pPr>
              <a:defRPr/>
            </a:pPr>
            <a:endParaRPr lang="it-IT"/>
          </a:p>
        </p:txBody>
      </p:sp>
      <p:sp>
        <p:nvSpPr>
          <p:cNvPr id="6" name="Espace réservé du numéro de diapositive 5">
            <a:extLst>
              <a:ext uri="{FF2B5EF4-FFF2-40B4-BE49-F238E27FC236}">
                <a16:creationId xmlns:a16="http://schemas.microsoft.com/office/drawing/2014/main" id="{9B1B5E54-674E-3A31-A219-541DABABCA76}"/>
              </a:ext>
            </a:extLst>
          </p:cNvPr>
          <p:cNvSpPr>
            <a:spLocks noGrp="1"/>
          </p:cNvSpPr>
          <p:nvPr>
            <p:ph type="sldNum" sz="quarter" idx="12"/>
          </p:nvPr>
        </p:nvSpPr>
        <p:spPr/>
        <p:txBody>
          <a:bodyPr/>
          <a:lstStyle/>
          <a:p>
            <a:fld id="{CAEFC0D5-A4E1-4E91-A1FE-7F9A0070F8AC}" type="slidenum">
              <a:rPr lang="it-IT" altLang="fr-FR" smtClean="0"/>
              <a:pPr/>
              <a:t>‹N°›</a:t>
            </a:fld>
            <a:endParaRPr lang="it-IT" altLang="fr-FR"/>
          </a:p>
        </p:txBody>
      </p:sp>
    </p:spTree>
    <p:extLst>
      <p:ext uri="{BB962C8B-B14F-4D97-AF65-F5344CB8AC3E}">
        <p14:creationId xmlns:p14="http://schemas.microsoft.com/office/powerpoint/2010/main" val="521753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8F15F6F-F580-5DE5-E9BA-D4D167460AF8}"/>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7E739EA-49B6-B4C8-65C5-22390E08102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0836B6B-1E4D-2A45-FB5D-228EDAC3E9DA}"/>
              </a:ext>
            </a:extLst>
          </p:cNvPr>
          <p:cNvSpPr>
            <a:spLocks noGrp="1"/>
          </p:cNvSpPr>
          <p:nvPr>
            <p:ph type="dt" sz="half" idx="10"/>
          </p:nvPr>
        </p:nvSpPr>
        <p:spPr/>
        <p:txBody>
          <a:bodyPr/>
          <a:lstStyle/>
          <a:p>
            <a:fld id="{0B21C28E-4AF9-43C8-9874-D4B12C6A95D3}" type="datetimeFigureOut">
              <a:rPr lang="it-IT" altLang="fr-FR" smtClean="0"/>
              <a:pPr/>
              <a:t>26/09/2023</a:t>
            </a:fld>
            <a:endParaRPr lang="it-IT" altLang="fr-FR"/>
          </a:p>
        </p:txBody>
      </p:sp>
      <p:sp>
        <p:nvSpPr>
          <p:cNvPr id="5" name="Espace réservé du pied de page 4">
            <a:extLst>
              <a:ext uri="{FF2B5EF4-FFF2-40B4-BE49-F238E27FC236}">
                <a16:creationId xmlns:a16="http://schemas.microsoft.com/office/drawing/2014/main" id="{792A478F-AB04-B6C6-9951-1896BD798823}"/>
              </a:ext>
            </a:extLst>
          </p:cNvPr>
          <p:cNvSpPr>
            <a:spLocks noGrp="1"/>
          </p:cNvSpPr>
          <p:nvPr>
            <p:ph type="ftr" sz="quarter" idx="11"/>
          </p:nvPr>
        </p:nvSpPr>
        <p:spPr/>
        <p:txBody>
          <a:bodyPr/>
          <a:lstStyle/>
          <a:p>
            <a:pPr>
              <a:defRPr/>
            </a:pPr>
            <a:endParaRPr lang="it-IT"/>
          </a:p>
        </p:txBody>
      </p:sp>
      <p:sp>
        <p:nvSpPr>
          <p:cNvPr id="6" name="Espace réservé du numéro de diapositive 5">
            <a:extLst>
              <a:ext uri="{FF2B5EF4-FFF2-40B4-BE49-F238E27FC236}">
                <a16:creationId xmlns:a16="http://schemas.microsoft.com/office/drawing/2014/main" id="{2AB139AD-8C5B-AE4D-3806-8F63720E3E30}"/>
              </a:ext>
            </a:extLst>
          </p:cNvPr>
          <p:cNvSpPr>
            <a:spLocks noGrp="1"/>
          </p:cNvSpPr>
          <p:nvPr>
            <p:ph type="sldNum" sz="quarter" idx="12"/>
          </p:nvPr>
        </p:nvSpPr>
        <p:spPr/>
        <p:txBody>
          <a:bodyPr/>
          <a:lstStyle/>
          <a:p>
            <a:fld id="{CAEFC0D5-A4E1-4E91-A1FE-7F9A0070F8AC}" type="slidenum">
              <a:rPr lang="it-IT" altLang="fr-FR" smtClean="0"/>
              <a:pPr/>
              <a:t>‹N°›</a:t>
            </a:fld>
            <a:endParaRPr lang="it-IT" altLang="fr-FR"/>
          </a:p>
        </p:txBody>
      </p:sp>
    </p:spTree>
    <p:extLst>
      <p:ext uri="{BB962C8B-B14F-4D97-AF65-F5344CB8AC3E}">
        <p14:creationId xmlns:p14="http://schemas.microsoft.com/office/powerpoint/2010/main" val="3704785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olo, contenuto e testo">
    <p:spTree>
      <p:nvGrpSpPr>
        <p:cNvPr id="1" name=""/>
        <p:cNvGrpSpPr/>
        <p:nvPr/>
      </p:nvGrpSpPr>
      <p:grpSpPr>
        <a:xfrm>
          <a:off x="0" y="0"/>
          <a:ext cx="0" cy="0"/>
          <a:chOff x="0" y="0"/>
          <a:chExt cx="0" cy="0"/>
        </a:xfrm>
      </p:grpSpPr>
      <p:sp>
        <p:nvSpPr>
          <p:cNvPr id="2" name="Titolo 1"/>
          <p:cNvSpPr>
            <a:spLocks noGrp="1"/>
          </p:cNvSpPr>
          <p:nvPr>
            <p:ph type="title"/>
          </p:nvPr>
        </p:nvSpPr>
        <p:spPr>
          <a:xfrm>
            <a:off x="1079500" y="288925"/>
            <a:ext cx="7726363" cy="1143000"/>
          </a:xfrm>
        </p:spPr>
        <p:txBody>
          <a:bodyPr/>
          <a:lstStyle/>
          <a:p>
            <a:r>
              <a:rPr lang="fr-FR"/>
              <a:t>Fare clic per modificare stile</a:t>
            </a:r>
            <a:endParaRPr lang="it-IT"/>
          </a:p>
        </p:txBody>
      </p:sp>
      <p:sp>
        <p:nvSpPr>
          <p:cNvPr id="3" name="Segnaposto contenuto 2"/>
          <p:cNvSpPr>
            <a:spLocks noGrp="1"/>
          </p:cNvSpPr>
          <p:nvPr>
            <p:ph sz="half" idx="1"/>
          </p:nvPr>
        </p:nvSpPr>
        <p:spPr>
          <a:xfrm>
            <a:off x="855663" y="1593850"/>
            <a:ext cx="3976687" cy="4425950"/>
          </a:xfrm>
        </p:spPr>
        <p:txBody>
          <a:bodyPr/>
          <a:lstStyle/>
          <a:p>
            <a:pPr lvl="0"/>
            <a:r>
              <a:rPr lang="fr-FR"/>
              <a:t>Fare clic per modificare gli stili del testo dello schema</a:t>
            </a:r>
          </a:p>
          <a:p>
            <a:pPr lvl="1"/>
            <a:r>
              <a:rPr lang="fr-FR"/>
              <a:t>Secondo livello</a:t>
            </a:r>
          </a:p>
          <a:p>
            <a:pPr lvl="2"/>
            <a:r>
              <a:rPr lang="fr-FR"/>
              <a:t>Terzo livello</a:t>
            </a:r>
          </a:p>
          <a:p>
            <a:pPr lvl="3"/>
            <a:r>
              <a:rPr lang="fr-FR"/>
              <a:t>Quarto livello</a:t>
            </a:r>
          </a:p>
          <a:p>
            <a:pPr lvl="4"/>
            <a:r>
              <a:rPr lang="fr-FR"/>
              <a:t>Quinto livello</a:t>
            </a:r>
            <a:endParaRPr lang="it-IT"/>
          </a:p>
        </p:txBody>
      </p:sp>
      <p:sp>
        <p:nvSpPr>
          <p:cNvPr id="4" name="Segnaposto testo 3"/>
          <p:cNvSpPr>
            <a:spLocks noGrp="1"/>
          </p:cNvSpPr>
          <p:nvPr>
            <p:ph type="body" sz="half" idx="2"/>
          </p:nvPr>
        </p:nvSpPr>
        <p:spPr>
          <a:xfrm>
            <a:off x="4984750" y="1593850"/>
            <a:ext cx="3976688" cy="4425950"/>
          </a:xfrm>
        </p:spPr>
        <p:txBody>
          <a:bodyPr/>
          <a:lstStyle/>
          <a:p>
            <a:pPr lvl="0"/>
            <a:r>
              <a:rPr lang="fr-FR"/>
              <a:t>Fare clic per modificare gli stili del testo dello schema</a:t>
            </a:r>
          </a:p>
          <a:p>
            <a:pPr lvl="1"/>
            <a:r>
              <a:rPr lang="fr-FR"/>
              <a:t>Secondo livello</a:t>
            </a:r>
          </a:p>
          <a:p>
            <a:pPr lvl="2"/>
            <a:r>
              <a:rPr lang="fr-FR"/>
              <a:t>Terzo livello</a:t>
            </a:r>
          </a:p>
          <a:p>
            <a:pPr lvl="3"/>
            <a:r>
              <a:rPr lang="fr-FR"/>
              <a:t>Quarto livello</a:t>
            </a:r>
          </a:p>
          <a:p>
            <a:pPr lvl="4"/>
            <a:r>
              <a:rPr lang="fr-FR"/>
              <a:t>Quinto livello</a:t>
            </a:r>
            <a:endParaRPr lang="it-IT"/>
          </a:p>
        </p:txBody>
      </p:sp>
      <p:sp>
        <p:nvSpPr>
          <p:cNvPr id="5" name="Segnaposto data 4">
            <a:extLst>
              <a:ext uri="{FF2B5EF4-FFF2-40B4-BE49-F238E27FC236}">
                <a16:creationId xmlns:a16="http://schemas.microsoft.com/office/drawing/2014/main" id="{5FA45662-7B09-7F1D-A345-E5D096C34E17}"/>
              </a:ext>
            </a:extLst>
          </p:cNvPr>
          <p:cNvSpPr>
            <a:spLocks noGrp="1"/>
          </p:cNvSpPr>
          <p:nvPr>
            <p:ph type="dt" sz="half" idx="10"/>
          </p:nvPr>
        </p:nvSpPr>
        <p:spPr>
          <a:xfrm>
            <a:off x="838200" y="6235700"/>
            <a:ext cx="2449513" cy="457200"/>
          </a:xfrm>
        </p:spPr>
        <p:txBody>
          <a:bodyPr rtlCol="0"/>
          <a:lstStyle>
            <a:lvl1pPr fontAlgn="auto">
              <a:spcBef>
                <a:spcPts val="0"/>
              </a:spcBef>
              <a:spcAft>
                <a:spcPts val="0"/>
              </a:spcAft>
              <a:defRPr>
                <a:latin typeface="+mn-lt"/>
                <a:ea typeface="+mn-ea"/>
              </a:defRPr>
            </a:lvl1pPr>
          </a:lstStyle>
          <a:p>
            <a:pPr>
              <a:defRPr/>
            </a:pPr>
            <a:endParaRPr lang="it-IT"/>
          </a:p>
        </p:txBody>
      </p:sp>
      <p:sp>
        <p:nvSpPr>
          <p:cNvPr id="6" name="Segnaposto numero diapositiva 5">
            <a:extLst>
              <a:ext uri="{FF2B5EF4-FFF2-40B4-BE49-F238E27FC236}">
                <a16:creationId xmlns:a16="http://schemas.microsoft.com/office/drawing/2014/main" id="{72FFA48D-1BBC-23FD-74DC-A9E33BE1F1D6}"/>
              </a:ext>
            </a:extLst>
          </p:cNvPr>
          <p:cNvSpPr>
            <a:spLocks noGrp="1"/>
          </p:cNvSpPr>
          <p:nvPr>
            <p:ph type="sldNum" sz="quarter" idx="11"/>
          </p:nvPr>
        </p:nvSpPr>
        <p:spPr>
          <a:xfrm>
            <a:off x="6553200" y="6224588"/>
            <a:ext cx="2420938" cy="457200"/>
          </a:xfrm>
        </p:spPr>
        <p:txBody>
          <a:bodyPr rtlCol="0"/>
          <a:lstStyle>
            <a:lvl1pPr fontAlgn="auto">
              <a:spcBef>
                <a:spcPts val="0"/>
              </a:spcBef>
              <a:spcAft>
                <a:spcPts val="0"/>
              </a:spcAft>
              <a:defRPr>
                <a:latin typeface="+mn-lt"/>
                <a:ea typeface="+mn-ea"/>
              </a:defRPr>
            </a:lvl1pPr>
          </a:lstStyle>
          <a:p>
            <a:pPr>
              <a:defRPr/>
            </a:pPr>
            <a:endParaRPr lang="it-IT"/>
          </a:p>
        </p:txBody>
      </p:sp>
      <p:sp>
        <p:nvSpPr>
          <p:cNvPr id="7" name="Segnaposto piè di pagina 6">
            <a:extLst>
              <a:ext uri="{FF2B5EF4-FFF2-40B4-BE49-F238E27FC236}">
                <a16:creationId xmlns:a16="http://schemas.microsoft.com/office/drawing/2014/main" id="{057C6F0F-5BB5-403F-249A-885496CE0C94}"/>
              </a:ext>
            </a:extLst>
          </p:cNvPr>
          <p:cNvSpPr>
            <a:spLocks noGrp="1"/>
          </p:cNvSpPr>
          <p:nvPr>
            <p:ph type="ftr" sz="quarter" idx="12"/>
          </p:nvPr>
        </p:nvSpPr>
        <p:spPr>
          <a:xfrm>
            <a:off x="3484563" y="6237288"/>
            <a:ext cx="2895600" cy="457200"/>
          </a:xfrm>
        </p:spPr>
        <p:txBody>
          <a:bodyPr/>
          <a:lstStyle>
            <a:lvl1pPr>
              <a:defRPr/>
            </a:lvl1pPr>
          </a:lstStyle>
          <a:p>
            <a:pPr>
              <a:defRPr/>
            </a:pPr>
            <a:endParaRPr lang="it-IT"/>
          </a:p>
        </p:txBody>
      </p:sp>
    </p:spTree>
    <p:extLst>
      <p:ext uri="{BB962C8B-B14F-4D97-AF65-F5344CB8AC3E}">
        <p14:creationId xmlns:p14="http://schemas.microsoft.com/office/powerpoint/2010/main" val="1638505905"/>
      </p:ext>
    </p:extLst>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cSld name="Titolo e contenuto sopra testo">
    <p:spTree>
      <p:nvGrpSpPr>
        <p:cNvPr id="1" name=""/>
        <p:cNvGrpSpPr/>
        <p:nvPr/>
      </p:nvGrpSpPr>
      <p:grpSpPr>
        <a:xfrm>
          <a:off x="0" y="0"/>
          <a:ext cx="0" cy="0"/>
          <a:chOff x="0" y="0"/>
          <a:chExt cx="0" cy="0"/>
        </a:xfrm>
      </p:grpSpPr>
      <p:sp>
        <p:nvSpPr>
          <p:cNvPr id="2" name="Titolo 1"/>
          <p:cNvSpPr>
            <a:spLocks noGrp="1"/>
          </p:cNvSpPr>
          <p:nvPr>
            <p:ph type="title"/>
          </p:nvPr>
        </p:nvSpPr>
        <p:spPr>
          <a:xfrm>
            <a:off x="1079500" y="288925"/>
            <a:ext cx="7726363" cy="1143000"/>
          </a:xfrm>
        </p:spPr>
        <p:txBody>
          <a:bodyPr/>
          <a:lstStyle/>
          <a:p>
            <a:r>
              <a:rPr lang="fr-FR"/>
              <a:t>Fare clic per modificare stile</a:t>
            </a:r>
            <a:endParaRPr lang="it-IT"/>
          </a:p>
        </p:txBody>
      </p:sp>
      <p:sp>
        <p:nvSpPr>
          <p:cNvPr id="3" name="Segnaposto contenuto 2"/>
          <p:cNvSpPr>
            <a:spLocks noGrp="1"/>
          </p:cNvSpPr>
          <p:nvPr>
            <p:ph sz="half" idx="1"/>
          </p:nvPr>
        </p:nvSpPr>
        <p:spPr>
          <a:xfrm>
            <a:off x="855663" y="1593850"/>
            <a:ext cx="8105775" cy="2136775"/>
          </a:xfrm>
        </p:spPr>
        <p:txBody>
          <a:bodyPr/>
          <a:lstStyle/>
          <a:p>
            <a:pPr lvl="0"/>
            <a:r>
              <a:rPr lang="fr-FR"/>
              <a:t>Fare clic per modificare gli stili del testo dello schema</a:t>
            </a:r>
          </a:p>
          <a:p>
            <a:pPr lvl="1"/>
            <a:r>
              <a:rPr lang="fr-FR"/>
              <a:t>Secondo livello</a:t>
            </a:r>
          </a:p>
          <a:p>
            <a:pPr lvl="2"/>
            <a:r>
              <a:rPr lang="fr-FR"/>
              <a:t>Terzo livello</a:t>
            </a:r>
          </a:p>
          <a:p>
            <a:pPr lvl="3"/>
            <a:r>
              <a:rPr lang="fr-FR"/>
              <a:t>Quarto livello</a:t>
            </a:r>
          </a:p>
          <a:p>
            <a:pPr lvl="4"/>
            <a:r>
              <a:rPr lang="fr-FR"/>
              <a:t>Quinto livello</a:t>
            </a:r>
            <a:endParaRPr lang="it-IT"/>
          </a:p>
        </p:txBody>
      </p:sp>
      <p:sp>
        <p:nvSpPr>
          <p:cNvPr id="4" name="Segnaposto testo 3"/>
          <p:cNvSpPr>
            <a:spLocks noGrp="1"/>
          </p:cNvSpPr>
          <p:nvPr>
            <p:ph type="body" sz="half" idx="2"/>
          </p:nvPr>
        </p:nvSpPr>
        <p:spPr>
          <a:xfrm>
            <a:off x="855663" y="3883025"/>
            <a:ext cx="8105775" cy="2136775"/>
          </a:xfrm>
        </p:spPr>
        <p:txBody>
          <a:bodyPr/>
          <a:lstStyle/>
          <a:p>
            <a:pPr lvl="0"/>
            <a:r>
              <a:rPr lang="fr-FR"/>
              <a:t>Fare clic per modificare gli stili del testo dello schema</a:t>
            </a:r>
          </a:p>
          <a:p>
            <a:pPr lvl="1"/>
            <a:r>
              <a:rPr lang="fr-FR"/>
              <a:t>Secondo livello</a:t>
            </a:r>
          </a:p>
          <a:p>
            <a:pPr lvl="2"/>
            <a:r>
              <a:rPr lang="fr-FR"/>
              <a:t>Terzo livello</a:t>
            </a:r>
          </a:p>
          <a:p>
            <a:pPr lvl="3"/>
            <a:r>
              <a:rPr lang="fr-FR"/>
              <a:t>Quarto livello</a:t>
            </a:r>
          </a:p>
          <a:p>
            <a:pPr lvl="4"/>
            <a:r>
              <a:rPr lang="fr-FR"/>
              <a:t>Quinto livello</a:t>
            </a:r>
            <a:endParaRPr lang="it-IT"/>
          </a:p>
        </p:txBody>
      </p:sp>
      <p:sp>
        <p:nvSpPr>
          <p:cNvPr id="5" name="Segnaposto data 4">
            <a:extLst>
              <a:ext uri="{FF2B5EF4-FFF2-40B4-BE49-F238E27FC236}">
                <a16:creationId xmlns:a16="http://schemas.microsoft.com/office/drawing/2014/main" id="{DF3E581E-DA34-7C10-0FDD-18710BB4F878}"/>
              </a:ext>
            </a:extLst>
          </p:cNvPr>
          <p:cNvSpPr>
            <a:spLocks noGrp="1"/>
          </p:cNvSpPr>
          <p:nvPr>
            <p:ph type="dt" sz="half" idx="10"/>
          </p:nvPr>
        </p:nvSpPr>
        <p:spPr>
          <a:xfrm>
            <a:off x="838200" y="6235700"/>
            <a:ext cx="2449513" cy="457200"/>
          </a:xfrm>
        </p:spPr>
        <p:txBody>
          <a:bodyPr rtlCol="0"/>
          <a:lstStyle>
            <a:lvl1pPr fontAlgn="auto">
              <a:spcBef>
                <a:spcPts val="0"/>
              </a:spcBef>
              <a:spcAft>
                <a:spcPts val="0"/>
              </a:spcAft>
              <a:defRPr>
                <a:latin typeface="+mn-lt"/>
                <a:ea typeface="+mn-ea"/>
              </a:defRPr>
            </a:lvl1pPr>
          </a:lstStyle>
          <a:p>
            <a:pPr>
              <a:defRPr/>
            </a:pPr>
            <a:endParaRPr lang="it-IT"/>
          </a:p>
        </p:txBody>
      </p:sp>
      <p:sp>
        <p:nvSpPr>
          <p:cNvPr id="6" name="Segnaposto numero diapositiva 5">
            <a:extLst>
              <a:ext uri="{FF2B5EF4-FFF2-40B4-BE49-F238E27FC236}">
                <a16:creationId xmlns:a16="http://schemas.microsoft.com/office/drawing/2014/main" id="{7AEEFA64-A366-653D-B7F9-35643C97F014}"/>
              </a:ext>
            </a:extLst>
          </p:cNvPr>
          <p:cNvSpPr>
            <a:spLocks noGrp="1"/>
          </p:cNvSpPr>
          <p:nvPr>
            <p:ph type="sldNum" sz="quarter" idx="11"/>
          </p:nvPr>
        </p:nvSpPr>
        <p:spPr>
          <a:xfrm>
            <a:off x="6553200" y="6224588"/>
            <a:ext cx="2420938" cy="457200"/>
          </a:xfrm>
        </p:spPr>
        <p:txBody>
          <a:bodyPr rtlCol="0"/>
          <a:lstStyle>
            <a:lvl1pPr fontAlgn="auto">
              <a:spcBef>
                <a:spcPts val="0"/>
              </a:spcBef>
              <a:spcAft>
                <a:spcPts val="0"/>
              </a:spcAft>
              <a:defRPr>
                <a:latin typeface="+mn-lt"/>
                <a:ea typeface="+mn-ea"/>
              </a:defRPr>
            </a:lvl1pPr>
          </a:lstStyle>
          <a:p>
            <a:pPr>
              <a:defRPr/>
            </a:pPr>
            <a:endParaRPr lang="it-IT"/>
          </a:p>
        </p:txBody>
      </p:sp>
      <p:sp>
        <p:nvSpPr>
          <p:cNvPr id="7" name="Segnaposto piè di pagina 6">
            <a:extLst>
              <a:ext uri="{FF2B5EF4-FFF2-40B4-BE49-F238E27FC236}">
                <a16:creationId xmlns:a16="http://schemas.microsoft.com/office/drawing/2014/main" id="{FDF1ECCB-252D-750C-21DF-BBC384B7CC7C}"/>
              </a:ext>
            </a:extLst>
          </p:cNvPr>
          <p:cNvSpPr>
            <a:spLocks noGrp="1"/>
          </p:cNvSpPr>
          <p:nvPr>
            <p:ph type="ftr" sz="quarter" idx="12"/>
          </p:nvPr>
        </p:nvSpPr>
        <p:spPr>
          <a:xfrm>
            <a:off x="3484563" y="6237288"/>
            <a:ext cx="2895600" cy="457200"/>
          </a:xfrm>
        </p:spPr>
        <p:txBody>
          <a:bodyPr/>
          <a:lstStyle>
            <a:lvl1pPr>
              <a:defRPr/>
            </a:lvl1pPr>
          </a:lstStyle>
          <a:p>
            <a:pPr>
              <a:defRPr/>
            </a:pPr>
            <a:endParaRPr lang="it-IT"/>
          </a:p>
        </p:txBody>
      </p:sp>
    </p:spTree>
    <p:extLst>
      <p:ext uri="{BB962C8B-B14F-4D97-AF65-F5344CB8AC3E}">
        <p14:creationId xmlns:p14="http://schemas.microsoft.com/office/powerpoint/2010/main" val="1121928160"/>
      </p:ext>
    </p:extLst>
  </p:cSld>
  <p:clrMapOvr>
    <a:masterClrMapping/>
  </p:clrMapOvr>
  <p:transition>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cSld name="Titolo e testo sopra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079500" y="288925"/>
            <a:ext cx="7726363" cy="1143000"/>
          </a:xfrm>
        </p:spPr>
        <p:txBody>
          <a:bodyPr/>
          <a:lstStyle/>
          <a:p>
            <a:r>
              <a:rPr lang="fr-FR"/>
              <a:t>Fare clic per modificare stile</a:t>
            </a:r>
            <a:endParaRPr lang="it-IT"/>
          </a:p>
        </p:txBody>
      </p:sp>
      <p:sp>
        <p:nvSpPr>
          <p:cNvPr id="3" name="Segnaposto testo 2"/>
          <p:cNvSpPr>
            <a:spLocks noGrp="1"/>
          </p:cNvSpPr>
          <p:nvPr>
            <p:ph type="body" sz="half" idx="1"/>
          </p:nvPr>
        </p:nvSpPr>
        <p:spPr>
          <a:xfrm>
            <a:off x="855663" y="1593850"/>
            <a:ext cx="8105775" cy="2136775"/>
          </a:xfrm>
        </p:spPr>
        <p:txBody>
          <a:bodyPr/>
          <a:lstStyle/>
          <a:p>
            <a:pPr lvl="0"/>
            <a:r>
              <a:rPr lang="fr-FR"/>
              <a:t>Fare clic per modificare gli stili del testo dello schema</a:t>
            </a:r>
          </a:p>
          <a:p>
            <a:pPr lvl="1"/>
            <a:r>
              <a:rPr lang="fr-FR"/>
              <a:t>Secondo livello</a:t>
            </a:r>
          </a:p>
          <a:p>
            <a:pPr lvl="2"/>
            <a:r>
              <a:rPr lang="fr-FR"/>
              <a:t>Terzo livello</a:t>
            </a:r>
          </a:p>
          <a:p>
            <a:pPr lvl="3"/>
            <a:r>
              <a:rPr lang="fr-FR"/>
              <a:t>Quarto livello</a:t>
            </a:r>
          </a:p>
          <a:p>
            <a:pPr lvl="4"/>
            <a:r>
              <a:rPr lang="fr-FR"/>
              <a:t>Quinto livello</a:t>
            </a:r>
            <a:endParaRPr lang="it-IT"/>
          </a:p>
        </p:txBody>
      </p:sp>
      <p:sp>
        <p:nvSpPr>
          <p:cNvPr id="4" name="Segnaposto contenuto 3"/>
          <p:cNvSpPr>
            <a:spLocks noGrp="1"/>
          </p:cNvSpPr>
          <p:nvPr>
            <p:ph sz="half" idx="2"/>
          </p:nvPr>
        </p:nvSpPr>
        <p:spPr>
          <a:xfrm>
            <a:off x="855663" y="3883025"/>
            <a:ext cx="8105775" cy="2136775"/>
          </a:xfrm>
        </p:spPr>
        <p:txBody>
          <a:bodyPr/>
          <a:lstStyle/>
          <a:p>
            <a:pPr lvl="0"/>
            <a:r>
              <a:rPr lang="fr-FR"/>
              <a:t>Fare clic per modificare gli stili del testo dello schema</a:t>
            </a:r>
          </a:p>
          <a:p>
            <a:pPr lvl="1"/>
            <a:r>
              <a:rPr lang="fr-FR"/>
              <a:t>Secondo livello</a:t>
            </a:r>
          </a:p>
          <a:p>
            <a:pPr lvl="2"/>
            <a:r>
              <a:rPr lang="fr-FR"/>
              <a:t>Terzo livello</a:t>
            </a:r>
          </a:p>
          <a:p>
            <a:pPr lvl="3"/>
            <a:r>
              <a:rPr lang="fr-FR"/>
              <a:t>Quarto livello</a:t>
            </a:r>
          </a:p>
          <a:p>
            <a:pPr lvl="4"/>
            <a:r>
              <a:rPr lang="fr-FR"/>
              <a:t>Quinto livello</a:t>
            </a:r>
            <a:endParaRPr lang="it-IT"/>
          </a:p>
        </p:txBody>
      </p:sp>
      <p:sp>
        <p:nvSpPr>
          <p:cNvPr id="5" name="Segnaposto data 4">
            <a:extLst>
              <a:ext uri="{FF2B5EF4-FFF2-40B4-BE49-F238E27FC236}">
                <a16:creationId xmlns:a16="http://schemas.microsoft.com/office/drawing/2014/main" id="{AD1F5E09-A92E-27D1-890C-DE0E9A1F6460}"/>
              </a:ext>
            </a:extLst>
          </p:cNvPr>
          <p:cNvSpPr>
            <a:spLocks noGrp="1"/>
          </p:cNvSpPr>
          <p:nvPr>
            <p:ph type="dt" sz="half" idx="10"/>
          </p:nvPr>
        </p:nvSpPr>
        <p:spPr>
          <a:xfrm>
            <a:off x="838200" y="6235700"/>
            <a:ext cx="2449513" cy="457200"/>
          </a:xfrm>
        </p:spPr>
        <p:txBody>
          <a:bodyPr rtlCol="0"/>
          <a:lstStyle>
            <a:lvl1pPr fontAlgn="auto">
              <a:spcBef>
                <a:spcPts val="0"/>
              </a:spcBef>
              <a:spcAft>
                <a:spcPts val="0"/>
              </a:spcAft>
              <a:defRPr>
                <a:latin typeface="+mn-lt"/>
                <a:ea typeface="+mn-ea"/>
              </a:defRPr>
            </a:lvl1pPr>
          </a:lstStyle>
          <a:p>
            <a:pPr>
              <a:defRPr/>
            </a:pPr>
            <a:endParaRPr lang="it-IT"/>
          </a:p>
        </p:txBody>
      </p:sp>
      <p:sp>
        <p:nvSpPr>
          <p:cNvPr id="6" name="Segnaposto numero diapositiva 5">
            <a:extLst>
              <a:ext uri="{FF2B5EF4-FFF2-40B4-BE49-F238E27FC236}">
                <a16:creationId xmlns:a16="http://schemas.microsoft.com/office/drawing/2014/main" id="{D7DBF39C-ACE8-41D0-509B-8150AC0048C5}"/>
              </a:ext>
            </a:extLst>
          </p:cNvPr>
          <p:cNvSpPr>
            <a:spLocks noGrp="1"/>
          </p:cNvSpPr>
          <p:nvPr>
            <p:ph type="sldNum" sz="quarter" idx="11"/>
          </p:nvPr>
        </p:nvSpPr>
        <p:spPr>
          <a:xfrm>
            <a:off x="6553200" y="6224588"/>
            <a:ext cx="2420938" cy="457200"/>
          </a:xfrm>
        </p:spPr>
        <p:txBody>
          <a:bodyPr rtlCol="0"/>
          <a:lstStyle>
            <a:lvl1pPr fontAlgn="auto">
              <a:spcBef>
                <a:spcPts val="0"/>
              </a:spcBef>
              <a:spcAft>
                <a:spcPts val="0"/>
              </a:spcAft>
              <a:defRPr>
                <a:latin typeface="+mn-lt"/>
                <a:ea typeface="+mn-ea"/>
              </a:defRPr>
            </a:lvl1pPr>
          </a:lstStyle>
          <a:p>
            <a:pPr>
              <a:defRPr/>
            </a:pPr>
            <a:endParaRPr lang="it-IT"/>
          </a:p>
        </p:txBody>
      </p:sp>
      <p:sp>
        <p:nvSpPr>
          <p:cNvPr id="7" name="Segnaposto piè di pagina 6">
            <a:extLst>
              <a:ext uri="{FF2B5EF4-FFF2-40B4-BE49-F238E27FC236}">
                <a16:creationId xmlns:a16="http://schemas.microsoft.com/office/drawing/2014/main" id="{DCA09759-F13F-3049-4FB8-81F1EE43EB53}"/>
              </a:ext>
            </a:extLst>
          </p:cNvPr>
          <p:cNvSpPr>
            <a:spLocks noGrp="1"/>
          </p:cNvSpPr>
          <p:nvPr>
            <p:ph type="ftr" sz="quarter" idx="12"/>
          </p:nvPr>
        </p:nvSpPr>
        <p:spPr>
          <a:xfrm>
            <a:off x="3484563" y="6237288"/>
            <a:ext cx="2895600" cy="457200"/>
          </a:xfrm>
        </p:spPr>
        <p:txBody>
          <a:bodyPr/>
          <a:lstStyle>
            <a:lvl1pPr>
              <a:defRPr/>
            </a:lvl1pPr>
          </a:lstStyle>
          <a:p>
            <a:pPr>
              <a:defRPr/>
            </a:pPr>
            <a:endParaRPr lang="it-IT"/>
          </a:p>
        </p:txBody>
      </p:sp>
    </p:spTree>
    <p:extLst>
      <p:ext uri="{BB962C8B-B14F-4D97-AF65-F5344CB8AC3E}">
        <p14:creationId xmlns:p14="http://schemas.microsoft.com/office/powerpoint/2010/main" val="2721334636"/>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CE58D7-3511-A1AF-1275-BD680D7B079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7C9960C-AF94-A6B4-432F-113D5B54798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57076F2-1141-13CE-0BFF-3181262B1684}"/>
              </a:ext>
            </a:extLst>
          </p:cNvPr>
          <p:cNvSpPr>
            <a:spLocks noGrp="1"/>
          </p:cNvSpPr>
          <p:nvPr>
            <p:ph type="dt" sz="half" idx="10"/>
          </p:nvPr>
        </p:nvSpPr>
        <p:spPr/>
        <p:txBody>
          <a:bodyPr/>
          <a:lstStyle/>
          <a:p>
            <a:fld id="{0B21C28E-4AF9-43C8-9874-D4B12C6A95D3}" type="datetimeFigureOut">
              <a:rPr lang="it-IT" altLang="fr-FR" smtClean="0"/>
              <a:pPr/>
              <a:t>26/09/2023</a:t>
            </a:fld>
            <a:endParaRPr lang="it-IT" altLang="fr-FR"/>
          </a:p>
        </p:txBody>
      </p:sp>
      <p:sp>
        <p:nvSpPr>
          <p:cNvPr id="5" name="Espace réservé du pied de page 4">
            <a:extLst>
              <a:ext uri="{FF2B5EF4-FFF2-40B4-BE49-F238E27FC236}">
                <a16:creationId xmlns:a16="http://schemas.microsoft.com/office/drawing/2014/main" id="{86301A9E-1DED-5971-0648-E5DBB3E2F53A}"/>
              </a:ext>
            </a:extLst>
          </p:cNvPr>
          <p:cNvSpPr>
            <a:spLocks noGrp="1"/>
          </p:cNvSpPr>
          <p:nvPr>
            <p:ph type="ftr" sz="quarter" idx="11"/>
          </p:nvPr>
        </p:nvSpPr>
        <p:spPr/>
        <p:txBody>
          <a:bodyPr/>
          <a:lstStyle/>
          <a:p>
            <a:pPr>
              <a:defRPr/>
            </a:pPr>
            <a:endParaRPr lang="it-IT"/>
          </a:p>
        </p:txBody>
      </p:sp>
      <p:sp>
        <p:nvSpPr>
          <p:cNvPr id="6" name="Espace réservé du numéro de diapositive 5">
            <a:extLst>
              <a:ext uri="{FF2B5EF4-FFF2-40B4-BE49-F238E27FC236}">
                <a16:creationId xmlns:a16="http://schemas.microsoft.com/office/drawing/2014/main" id="{E2792253-4B7B-E76B-3DE5-BE7753F23531}"/>
              </a:ext>
            </a:extLst>
          </p:cNvPr>
          <p:cNvSpPr>
            <a:spLocks noGrp="1"/>
          </p:cNvSpPr>
          <p:nvPr>
            <p:ph type="sldNum" sz="quarter" idx="12"/>
          </p:nvPr>
        </p:nvSpPr>
        <p:spPr/>
        <p:txBody>
          <a:bodyPr/>
          <a:lstStyle/>
          <a:p>
            <a:fld id="{CAEFC0D5-A4E1-4E91-A1FE-7F9A0070F8AC}" type="slidenum">
              <a:rPr lang="it-IT" altLang="fr-FR" smtClean="0"/>
              <a:pPr/>
              <a:t>‹N°›</a:t>
            </a:fld>
            <a:endParaRPr lang="it-IT" altLang="fr-FR"/>
          </a:p>
        </p:txBody>
      </p:sp>
    </p:spTree>
    <p:extLst>
      <p:ext uri="{BB962C8B-B14F-4D97-AF65-F5344CB8AC3E}">
        <p14:creationId xmlns:p14="http://schemas.microsoft.com/office/powerpoint/2010/main" val="2549317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55A4FB-0DA4-F622-A39E-54A734368FF9}"/>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8119955E-1BF6-6073-EC3F-798111D727A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7FAA920-3D35-6ACD-DC48-6DD2D5F518DD}"/>
              </a:ext>
            </a:extLst>
          </p:cNvPr>
          <p:cNvSpPr>
            <a:spLocks noGrp="1"/>
          </p:cNvSpPr>
          <p:nvPr>
            <p:ph type="dt" sz="half" idx="10"/>
          </p:nvPr>
        </p:nvSpPr>
        <p:spPr/>
        <p:txBody>
          <a:bodyPr/>
          <a:lstStyle/>
          <a:p>
            <a:fld id="{0B21C28E-4AF9-43C8-9874-D4B12C6A95D3}" type="datetimeFigureOut">
              <a:rPr lang="it-IT" altLang="fr-FR" smtClean="0"/>
              <a:pPr/>
              <a:t>26/09/2023</a:t>
            </a:fld>
            <a:endParaRPr lang="it-IT" altLang="fr-FR"/>
          </a:p>
        </p:txBody>
      </p:sp>
      <p:sp>
        <p:nvSpPr>
          <p:cNvPr id="5" name="Espace réservé du pied de page 4">
            <a:extLst>
              <a:ext uri="{FF2B5EF4-FFF2-40B4-BE49-F238E27FC236}">
                <a16:creationId xmlns:a16="http://schemas.microsoft.com/office/drawing/2014/main" id="{C6EEEAC3-8283-566D-64CE-D2D66A3D9BFE}"/>
              </a:ext>
            </a:extLst>
          </p:cNvPr>
          <p:cNvSpPr>
            <a:spLocks noGrp="1"/>
          </p:cNvSpPr>
          <p:nvPr>
            <p:ph type="ftr" sz="quarter" idx="11"/>
          </p:nvPr>
        </p:nvSpPr>
        <p:spPr/>
        <p:txBody>
          <a:bodyPr/>
          <a:lstStyle/>
          <a:p>
            <a:pPr>
              <a:defRPr/>
            </a:pPr>
            <a:endParaRPr lang="it-IT"/>
          </a:p>
        </p:txBody>
      </p:sp>
      <p:sp>
        <p:nvSpPr>
          <p:cNvPr id="6" name="Espace réservé du numéro de diapositive 5">
            <a:extLst>
              <a:ext uri="{FF2B5EF4-FFF2-40B4-BE49-F238E27FC236}">
                <a16:creationId xmlns:a16="http://schemas.microsoft.com/office/drawing/2014/main" id="{8D26E0C1-7CD5-1844-4639-194B525C8FC9}"/>
              </a:ext>
            </a:extLst>
          </p:cNvPr>
          <p:cNvSpPr>
            <a:spLocks noGrp="1"/>
          </p:cNvSpPr>
          <p:nvPr>
            <p:ph type="sldNum" sz="quarter" idx="12"/>
          </p:nvPr>
        </p:nvSpPr>
        <p:spPr/>
        <p:txBody>
          <a:bodyPr/>
          <a:lstStyle/>
          <a:p>
            <a:fld id="{CAEFC0D5-A4E1-4E91-A1FE-7F9A0070F8AC}" type="slidenum">
              <a:rPr lang="it-IT" altLang="fr-FR" smtClean="0"/>
              <a:pPr/>
              <a:t>‹N°›</a:t>
            </a:fld>
            <a:endParaRPr lang="it-IT" altLang="fr-FR"/>
          </a:p>
        </p:txBody>
      </p:sp>
    </p:spTree>
    <p:extLst>
      <p:ext uri="{BB962C8B-B14F-4D97-AF65-F5344CB8AC3E}">
        <p14:creationId xmlns:p14="http://schemas.microsoft.com/office/powerpoint/2010/main" val="3827557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30E69D-763B-33CB-9C9C-BCB4E02624C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55265AC-4B4F-1290-DE5C-9B9DC67B6CA5}"/>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0DCF019-8495-D050-49B5-D6D97446EA06}"/>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9B66001E-29D2-8E0C-3164-321E4B46B6FE}"/>
              </a:ext>
            </a:extLst>
          </p:cNvPr>
          <p:cNvSpPr>
            <a:spLocks noGrp="1"/>
          </p:cNvSpPr>
          <p:nvPr>
            <p:ph type="dt" sz="half" idx="10"/>
          </p:nvPr>
        </p:nvSpPr>
        <p:spPr/>
        <p:txBody>
          <a:bodyPr/>
          <a:lstStyle/>
          <a:p>
            <a:fld id="{0B21C28E-4AF9-43C8-9874-D4B12C6A95D3}" type="datetimeFigureOut">
              <a:rPr lang="it-IT" altLang="fr-FR" smtClean="0"/>
              <a:pPr/>
              <a:t>26/09/2023</a:t>
            </a:fld>
            <a:endParaRPr lang="it-IT" altLang="fr-FR"/>
          </a:p>
        </p:txBody>
      </p:sp>
      <p:sp>
        <p:nvSpPr>
          <p:cNvPr id="6" name="Espace réservé du pied de page 5">
            <a:extLst>
              <a:ext uri="{FF2B5EF4-FFF2-40B4-BE49-F238E27FC236}">
                <a16:creationId xmlns:a16="http://schemas.microsoft.com/office/drawing/2014/main" id="{EB046DAC-156B-4CC6-EFBA-92AA5C948831}"/>
              </a:ext>
            </a:extLst>
          </p:cNvPr>
          <p:cNvSpPr>
            <a:spLocks noGrp="1"/>
          </p:cNvSpPr>
          <p:nvPr>
            <p:ph type="ftr" sz="quarter" idx="11"/>
          </p:nvPr>
        </p:nvSpPr>
        <p:spPr/>
        <p:txBody>
          <a:bodyPr/>
          <a:lstStyle/>
          <a:p>
            <a:pPr>
              <a:defRPr/>
            </a:pPr>
            <a:endParaRPr lang="it-IT"/>
          </a:p>
        </p:txBody>
      </p:sp>
      <p:sp>
        <p:nvSpPr>
          <p:cNvPr id="7" name="Espace réservé du numéro de diapositive 6">
            <a:extLst>
              <a:ext uri="{FF2B5EF4-FFF2-40B4-BE49-F238E27FC236}">
                <a16:creationId xmlns:a16="http://schemas.microsoft.com/office/drawing/2014/main" id="{12C2BFB0-EC63-80C1-4993-0BC4FA6C7A2E}"/>
              </a:ext>
            </a:extLst>
          </p:cNvPr>
          <p:cNvSpPr>
            <a:spLocks noGrp="1"/>
          </p:cNvSpPr>
          <p:nvPr>
            <p:ph type="sldNum" sz="quarter" idx="12"/>
          </p:nvPr>
        </p:nvSpPr>
        <p:spPr/>
        <p:txBody>
          <a:bodyPr/>
          <a:lstStyle/>
          <a:p>
            <a:fld id="{CAEFC0D5-A4E1-4E91-A1FE-7F9A0070F8AC}" type="slidenum">
              <a:rPr lang="it-IT" altLang="fr-FR" smtClean="0"/>
              <a:pPr/>
              <a:t>‹N°›</a:t>
            </a:fld>
            <a:endParaRPr lang="it-IT" altLang="fr-FR"/>
          </a:p>
        </p:txBody>
      </p:sp>
    </p:spTree>
    <p:extLst>
      <p:ext uri="{BB962C8B-B14F-4D97-AF65-F5344CB8AC3E}">
        <p14:creationId xmlns:p14="http://schemas.microsoft.com/office/powerpoint/2010/main" val="3005241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B3A846-380B-6C38-8B00-C3598CD6B987}"/>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1DDDA67-4693-0092-A1E6-2E644C8832A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E5216BC-338B-5001-79FB-261E6888331A}"/>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1111B12-B67C-A08E-73EB-37BD86DDC89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77BB960-20B2-178B-E222-3737391C212E}"/>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A086EA58-15C5-525C-36D3-5AF010B211D7}"/>
              </a:ext>
            </a:extLst>
          </p:cNvPr>
          <p:cNvSpPr>
            <a:spLocks noGrp="1"/>
          </p:cNvSpPr>
          <p:nvPr>
            <p:ph type="dt" sz="half" idx="10"/>
          </p:nvPr>
        </p:nvSpPr>
        <p:spPr/>
        <p:txBody>
          <a:bodyPr/>
          <a:lstStyle/>
          <a:p>
            <a:fld id="{0B21C28E-4AF9-43C8-9874-D4B12C6A95D3}" type="datetimeFigureOut">
              <a:rPr lang="it-IT" altLang="fr-FR" smtClean="0"/>
              <a:pPr/>
              <a:t>26/09/2023</a:t>
            </a:fld>
            <a:endParaRPr lang="it-IT" altLang="fr-FR"/>
          </a:p>
        </p:txBody>
      </p:sp>
      <p:sp>
        <p:nvSpPr>
          <p:cNvPr id="8" name="Espace réservé du pied de page 7">
            <a:extLst>
              <a:ext uri="{FF2B5EF4-FFF2-40B4-BE49-F238E27FC236}">
                <a16:creationId xmlns:a16="http://schemas.microsoft.com/office/drawing/2014/main" id="{C2E4CD7A-835D-BD74-E8F9-D820F1699972}"/>
              </a:ext>
            </a:extLst>
          </p:cNvPr>
          <p:cNvSpPr>
            <a:spLocks noGrp="1"/>
          </p:cNvSpPr>
          <p:nvPr>
            <p:ph type="ftr" sz="quarter" idx="11"/>
          </p:nvPr>
        </p:nvSpPr>
        <p:spPr/>
        <p:txBody>
          <a:bodyPr/>
          <a:lstStyle/>
          <a:p>
            <a:pPr>
              <a:defRPr/>
            </a:pPr>
            <a:endParaRPr lang="it-IT"/>
          </a:p>
        </p:txBody>
      </p:sp>
      <p:sp>
        <p:nvSpPr>
          <p:cNvPr id="9" name="Espace réservé du numéro de diapositive 8">
            <a:extLst>
              <a:ext uri="{FF2B5EF4-FFF2-40B4-BE49-F238E27FC236}">
                <a16:creationId xmlns:a16="http://schemas.microsoft.com/office/drawing/2014/main" id="{7209251D-D018-EF6C-C613-A5EE464878BE}"/>
              </a:ext>
            </a:extLst>
          </p:cNvPr>
          <p:cNvSpPr>
            <a:spLocks noGrp="1"/>
          </p:cNvSpPr>
          <p:nvPr>
            <p:ph type="sldNum" sz="quarter" idx="12"/>
          </p:nvPr>
        </p:nvSpPr>
        <p:spPr/>
        <p:txBody>
          <a:bodyPr/>
          <a:lstStyle/>
          <a:p>
            <a:fld id="{CAEFC0D5-A4E1-4E91-A1FE-7F9A0070F8AC}" type="slidenum">
              <a:rPr lang="it-IT" altLang="fr-FR" smtClean="0"/>
              <a:pPr/>
              <a:t>‹N°›</a:t>
            </a:fld>
            <a:endParaRPr lang="it-IT" altLang="fr-FR"/>
          </a:p>
        </p:txBody>
      </p:sp>
    </p:spTree>
    <p:extLst>
      <p:ext uri="{BB962C8B-B14F-4D97-AF65-F5344CB8AC3E}">
        <p14:creationId xmlns:p14="http://schemas.microsoft.com/office/powerpoint/2010/main" val="77768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4C04D9-09BC-1E33-3278-B610921ADB8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404A2C6-2C96-2046-CF9A-A27A8CC1CC9D}"/>
              </a:ext>
            </a:extLst>
          </p:cNvPr>
          <p:cNvSpPr>
            <a:spLocks noGrp="1"/>
          </p:cNvSpPr>
          <p:nvPr>
            <p:ph type="dt" sz="half" idx="10"/>
          </p:nvPr>
        </p:nvSpPr>
        <p:spPr/>
        <p:txBody>
          <a:bodyPr/>
          <a:lstStyle/>
          <a:p>
            <a:fld id="{0B21C28E-4AF9-43C8-9874-D4B12C6A95D3}" type="datetimeFigureOut">
              <a:rPr lang="it-IT" altLang="fr-FR" smtClean="0"/>
              <a:pPr/>
              <a:t>26/09/2023</a:t>
            </a:fld>
            <a:endParaRPr lang="it-IT" altLang="fr-FR"/>
          </a:p>
        </p:txBody>
      </p:sp>
      <p:sp>
        <p:nvSpPr>
          <p:cNvPr id="4" name="Espace réservé du pied de page 3">
            <a:extLst>
              <a:ext uri="{FF2B5EF4-FFF2-40B4-BE49-F238E27FC236}">
                <a16:creationId xmlns:a16="http://schemas.microsoft.com/office/drawing/2014/main" id="{905BCEF9-D471-8ED8-C937-C36707C8BB91}"/>
              </a:ext>
            </a:extLst>
          </p:cNvPr>
          <p:cNvSpPr>
            <a:spLocks noGrp="1"/>
          </p:cNvSpPr>
          <p:nvPr>
            <p:ph type="ftr" sz="quarter" idx="11"/>
          </p:nvPr>
        </p:nvSpPr>
        <p:spPr/>
        <p:txBody>
          <a:bodyPr/>
          <a:lstStyle/>
          <a:p>
            <a:pPr>
              <a:defRPr/>
            </a:pPr>
            <a:endParaRPr lang="it-IT"/>
          </a:p>
        </p:txBody>
      </p:sp>
      <p:sp>
        <p:nvSpPr>
          <p:cNvPr id="5" name="Espace réservé du numéro de diapositive 4">
            <a:extLst>
              <a:ext uri="{FF2B5EF4-FFF2-40B4-BE49-F238E27FC236}">
                <a16:creationId xmlns:a16="http://schemas.microsoft.com/office/drawing/2014/main" id="{9D54A982-0A63-F4E9-4881-88517F44A16E}"/>
              </a:ext>
            </a:extLst>
          </p:cNvPr>
          <p:cNvSpPr>
            <a:spLocks noGrp="1"/>
          </p:cNvSpPr>
          <p:nvPr>
            <p:ph type="sldNum" sz="quarter" idx="12"/>
          </p:nvPr>
        </p:nvSpPr>
        <p:spPr/>
        <p:txBody>
          <a:bodyPr/>
          <a:lstStyle/>
          <a:p>
            <a:fld id="{CAEFC0D5-A4E1-4E91-A1FE-7F9A0070F8AC}" type="slidenum">
              <a:rPr lang="it-IT" altLang="fr-FR" smtClean="0"/>
              <a:pPr/>
              <a:t>‹N°›</a:t>
            </a:fld>
            <a:endParaRPr lang="it-IT" altLang="fr-FR"/>
          </a:p>
        </p:txBody>
      </p:sp>
    </p:spTree>
    <p:extLst>
      <p:ext uri="{BB962C8B-B14F-4D97-AF65-F5344CB8AC3E}">
        <p14:creationId xmlns:p14="http://schemas.microsoft.com/office/powerpoint/2010/main" val="1697649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6F79808-5AA5-232E-9DFE-72E36530208A}"/>
              </a:ext>
            </a:extLst>
          </p:cNvPr>
          <p:cNvSpPr>
            <a:spLocks noGrp="1"/>
          </p:cNvSpPr>
          <p:nvPr>
            <p:ph type="dt" sz="half" idx="10"/>
          </p:nvPr>
        </p:nvSpPr>
        <p:spPr/>
        <p:txBody>
          <a:bodyPr/>
          <a:lstStyle/>
          <a:p>
            <a:fld id="{0B21C28E-4AF9-43C8-9874-D4B12C6A95D3}" type="datetimeFigureOut">
              <a:rPr lang="it-IT" altLang="fr-FR" smtClean="0"/>
              <a:pPr/>
              <a:t>26/09/2023</a:t>
            </a:fld>
            <a:endParaRPr lang="it-IT" altLang="fr-FR"/>
          </a:p>
        </p:txBody>
      </p:sp>
      <p:sp>
        <p:nvSpPr>
          <p:cNvPr id="3" name="Espace réservé du pied de page 2">
            <a:extLst>
              <a:ext uri="{FF2B5EF4-FFF2-40B4-BE49-F238E27FC236}">
                <a16:creationId xmlns:a16="http://schemas.microsoft.com/office/drawing/2014/main" id="{A9068AEB-1A2D-1A4C-8D22-C3C105B49A5A}"/>
              </a:ext>
            </a:extLst>
          </p:cNvPr>
          <p:cNvSpPr>
            <a:spLocks noGrp="1"/>
          </p:cNvSpPr>
          <p:nvPr>
            <p:ph type="ftr" sz="quarter" idx="11"/>
          </p:nvPr>
        </p:nvSpPr>
        <p:spPr/>
        <p:txBody>
          <a:bodyPr/>
          <a:lstStyle/>
          <a:p>
            <a:pPr>
              <a:defRPr/>
            </a:pPr>
            <a:endParaRPr lang="it-IT"/>
          </a:p>
        </p:txBody>
      </p:sp>
      <p:sp>
        <p:nvSpPr>
          <p:cNvPr id="4" name="Espace réservé du numéro de diapositive 3">
            <a:extLst>
              <a:ext uri="{FF2B5EF4-FFF2-40B4-BE49-F238E27FC236}">
                <a16:creationId xmlns:a16="http://schemas.microsoft.com/office/drawing/2014/main" id="{B02F0ABB-8CE5-E3F9-ED75-745BEFEDAA4C}"/>
              </a:ext>
            </a:extLst>
          </p:cNvPr>
          <p:cNvSpPr>
            <a:spLocks noGrp="1"/>
          </p:cNvSpPr>
          <p:nvPr>
            <p:ph type="sldNum" sz="quarter" idx="12"/>
          </p:nvPr>
        </p:nvSpPr>
        <p:spPr/>
        <p:txBody>
          <a:bodyPr/>
          <a:lstStyle/>
          <a:p>
            <a:fld id="{CAEFC0D5-A4E1-4E91-A1FE-7F9A0070F8AC}" type="slidenum">
              <a:rPr lang="it-IT" altLang="fr-FR" smtClean="0"/>
              <a:pPr/>
              <a:t>‹N°›</a:t>
            </a:fld>
            <a:endParaRPr lang="it-IT" altLang="fr-FR"/>
          </a:p>
        </p:txBody>
      </p:sp>
    </p:spTree>
    <p:extLst>
      <p:ext uri="{BB962C8B-B14F-4D97-AF65-F5344CB8AC3E}">
        <p14:creationId xmlns:p14="http://schemas.microsoft.com/office/powerpoint/2010/main" val="177698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8787FB-37A5-D925-4638-A46BC2743A77}"/>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6402FF68-E7F7-AE34-FB4D-26A93DF0B0D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D19B5D7-56E5-3A9B-5C0D-D7555A7824A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A3DD9BE-4E40-D3ED-5D70-0782E1F0AB8E}"/>
              </a:ext>
            </a:extLst>
          </p:cNvPr>
          <p:cNvSpPr>
            <a:spLocks noGrp="1"/>
          </p:cNvSpPr>
          <p:nvPr>
            <p:ph type="dt" sz="half" idx="10"/>
          </p:nvPr>
        </p:nvSpPr>
        <p:spPr/>
        <p:txBody>
          <a:bodyPr/>
          <a:lstStyle/>
          <a:p>
            <a:fld id="{0B21C28E-4AF9-43C8-9874-D4B12C6A95D3}" type="datetimeFigureOut">
              <a:rPr lang="it-IT" altLang="fr-FR" smtClean="0"/>
              <a:pPr/>
              <a:t>26/09/2023</a:t>
            </a:fld>
            <a:endParaRPr lang="it-IT" altLang="fr-FR"/>
          </a:p>
        </p:txBody>
      </p:sp>
      <p:sp>
        <p:nvSpPr>
          <p:cNvPr id="6" name="Espace réservé du pied de page 5">
            <a:extLst>
              <a:ext uri="{FF2B5EF4-FFF2-40B4-BE49-F238E27FC236}">
                <a16:creationId xmlns:a16="http://schemas.microsoft.com/office/drawing/2014/main" id="{8E611DFA-1D94-6F58-FC91-64985D62A5B2}"/>
              </a:ext>
            </a:extLst>
          </p:cNvPr>
          <p:cNvSpPr>
            <a:spLocks noGrp="1"/>
          </p:cNvSpPr>
          <p:nvPr>
            <p:ph type="ftr" sz="quarter" idx="11"/>
          </p:nvPr>
        </p:nvSpPr>
        <p:spPr/>
        <p:txBody>
          <a:bodyPr/>
          <a:lstStyle/>
          <a:p>
            <a:pPr>
              <a:defRPr/>
            </a:pPr>
            <a:endParaRPr lang="it-IT"/>
          </a:p>
        </p:txBody>
      </p:sp>
      <p:sp>
        <p:nvSpPr>
          <p:cNvPr id="7" name="Espace réservé du numéro de diapositive 6">
            <a:extLst>
              <a:ext uri="{FF2B5EF4-FFF2-40B4-BE49-F238E27FC236}">
                <a16:creationId xmlns:a16="http://schemas.microsoft.com/office/drawing/2014/main" id="{E177A461-8DEB-7D90-AE7D-BCE41BFD99F1}"/>
              </a:ext>
            </a:extLst>
          </p:cNvPr>
          <p:cNvSpPr>
            <a:spLocks noGrp="1"/>
          </p:cNvSpPr>
          <p:nvPr>
            <p:ph type="sldNum" sz="quarter" idx="12"/>
          </p:nvPr>
        </p:nvSpPr>
        <p:spPr/>
        <p:txBody>
          <a:bodyPr/>
          <a:lstStyle/>
          <a:p>
            <a:fld id="{CAEFC0D5-A4E1-4E91-A1FE-7F9A0070F8AC}" type="slidenum">
              <a:rPr lang="it-IT" altLang="fr-FR" smtClean="0"/>
              <a:pPr/>
              <a:t>‹N°›</a:t>
            </a:fld>
            <a:endParaRPr lang="it-IT" altLang="fr-FR"/>
          </a:p>
        </p:txBody>
      </p:sp>
    </p:spTree>
    <p:extLst>
      <p:ext uri="{BB962C8B-B14F-4D97-AF65-F5344CB8AC3E}">
        <p14:creationId xmlns:p14="http://schemas.microsoft.com/office/powerpoint/2010/main" val="810151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839278-6DDC-4CDC-C20D-C2F6D7167017}"/>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16884D2B-87DD-6537-346B-386319DAF161}"/>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5948ABAD-F98F-BC10-FBDB-B497AA99A93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8DC81F0-4619-D1FA-D5A8-C48CC43BDAEF}"/>
              </a:ext>
            </a:extLst>
          </p:cNvPr>
          <p:cNvSpPr>
            <a:spLocks noGrp="1"/>
          </p:cNvSpPr>
          <p:nvPr>
            <p:ph type="dt" sz="half" idx="10"/>
          </p:nvPr>
        </p:nvSpPr>
        <p:spPr/>
        <p:txBody>
          <a:bodyPr/>
          <a:lstStyle/>
          <a:p>
            <a:fld id="{0B21C28E-4AF9-43C8-9874-D4B12C6A95D3}" type="datetimeFigureOut">
              <a:rPr lang="it-IT" altLang="fr-FR" smtClean="0"/>
              <a:pPr/>
              <a:t>26/09/2023</a:t>
            </a:fld>
            <a:endParaRPr lang="it-IT" altLang="fr-FR"/>
          </a:p>
        </p:txBody>
      </p:sp>
      <p:sp>
        <p:nvSpPr>
          <p:cNvPr id="6" name="Espace réservé du pied de page 5">
            <a:extLst>
              <a:ext uri="{FF2B5EF4-FFF2-40B4-BE49-F238E27FC236}">
                <a16:creationId xmlns:a16="http://schemas.microsoft.com/office/drawing/2014/main" id="{6D99297B-88F5-D974-3289-27767B9A43F5}"/>
              </a:ext>
            </a:extLst>
          </p:cNvPr>
          <p:cNvSpPr>
            <a:spLocks noGrp="1"/>
          </p:cNvSpPr>
          <p:nvPr>
            <p:ph type="ftr" sz="quarter" idx="11"/>
          </p:nvPr>
        </p:nvSpPr>
        <p:spPr/>
        <p:txBody>
          <a:bodyPr/>
          <a:lstStyle/>
          <a:p>
            <a:pPr>
              <a:defRPr/>
            </a:pPr>
            <a:endParaRPr lang="it-IT"/>
          </a:p>
        </p:txBody>
      </p:sp>
      <p:sp>
        <p:nvSpPr>
          <p:cNvPr id="7" name="Espace réservé du numéro de diapositive 6">
            <a:extLst>
              <a:ext uri="{FF2B5EF4-FFF2-40B4-BE49-F238E27FC236}">
                <a16:creationId xmlns:a16="http://schemas.microsoft.com/office/drawing/2014/main" id="{0832AD54-8C9E-C1AE-F1D9-D2B8E16031E4}"/>
              </a:ext>
            </a:extLst>
          </p:cNvPr>
          <p:cNvSpPr>
            <a:spLocks noGrp="1"/>
          </p:cNvSpPr>
          <p:nvPr>
            <p:ph type="sldNum" sz="quarter" idx="12"/>
          </p:nvPr>
        </p:nvSpPr>
        <p:spPr/>
        <p:txBody>
          <a:bodyPr/>
          <a:lstStyle/>
          <a:p>
            <a:fld id="{CAEFC0D5-A4E1-4E91-A1FE-7F9A0070F8AC}" type="slidenum">
              <a:rPr lang="it-IT" altLang="fr-FR" smtClean="0"/>
              <a:pPr/>
              <a:t>‹N°›</a:t>
            </a:fld>
            <a:endParaRPr lang="it-IT" altLang="fr-FR"/>
          </a:p>
        </p:txBody>
      </p:sp>
    </p:spTree>
    <p:extLst>
      <p:ext uri="{BB962C8B-B14F-4D97-AF65-F5344CB8AC3E}">
        <p14:creationId xmlns:p14="http://schemas.microsoft.com/office/powerpoint/2010/main" val="3204669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799A787-FA7A-D9F8-0EAD-F0791BEF9E7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9B38471-DC3A-0EFF-8193-36390E41DFC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50A89D4-EAEF-7BBD-EB8D-97C9CAC0696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B21C28E-4AF9-43C8-9874-D4B12C6A95D3}" type="datetimeFigureOut">
              <a:rPr lang="it-IT" altLang="fr-FR" smtClean="0"/>
              <a:pPr/>
              <a:t>26/09/2023</a:t>
            </a:fld>
            <a:endParaRPr lang="it-IT" altLang="fr-FR"/>
          </a:p>
        </p:txBody>
      </p:sp>
      <p:sp>
        <p:nvSpPr>
          <p:cNvPr id="5" name="Espace réservé du pied de page 4">
            <a:extLst>
              <a:ext uri="{FF2B5EF4-FFF2-40B4-BE49-F238E27FC236}">
                <a16:creationId xmlns:a16="http://schemas.microsoft.com/office/drawing/2014/main" id="{8D8A8B10-FEDD-08BA-6878-8237F2A7DEB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it-IT"/>
          </a:p>
        </p:txBody>
      </p:sp>
      <p:sp>
        <p:nvSpPr>
          <p:cNvPr id="6" name="Espace réservé du numéro de diapositive 5">
            <a:extLst>
              <a:ext uri="{FF2B5EF4-FFF2-40B4-BE49-F238E27FC236}">
                <a16:creationId xmlns:a16="http://schemas.microsoft.com/office/drawing/2014/main" id="{055ECAF4-1796-3B2F-4136-467FE3B3750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AEFC0D5-A4E1-4E91-A1FE-7F9A0070F8AC}" type="slidenum">
              <a:rPr lang="it-IT" altLang="fr-FR" smtClean="0"/>
              <a:pPr/>
              <a:t>‹N°›</a:t>
            </a:fld>
            <a:endParaRPr lang="it-IT" altLang="fr-FR"/>
          </a:p>
        </p:txBody>
      </p:sp>
    </p:spTree>
    <p:extLst>
      <p:ext uri="{BB962C8B-B14F-4D97-AF65-F5344CB8AC3E}">
        <p14:creationId xmlns:p14="http://schemas.microsoft.com/office/powerpoint/2010/main" val="3302994811"/>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3" r:id="rId12"/>
    <p:sldLayoutId id="2147483724" r:id="rId13"/>
    <p:sldLayoutId id="2147483725"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D0852058-6BAA-7772-4384-733FE4850BE0}"/>
              </a:ext>
            </a:extLst>
          </p:cNvPr>
          <p:cNvSpPr>
            <a:spLocks noGrp="1" noChangeArrowheads="1"/>
          </p:cNvSpPr>
          <p:nvPr>
            <p:ph type="ctrTitle"/>
          </p:nvPr>
        </p:nvSpPr>
        <p:spPr>
          <a:xfrm>
            <a:off x="4692542" y="928010"/>
            <a:ext cx="4140794" cy="875278"/>
          </a:xfrm>
        </p:spPr>
        <p:txBody>
          <a:bodyPr>
            <a:normAutofit fontScale="90000"/>
          </a:bodyPr>
          <a:lstStyle/>
          <a:p>
            <a:r>
              <a:rPr lang="fr-FR" altLang="fr-FR" sz="4000" b="1" dirty="0">
                <a:solidFill>
                  <a:schemeClr val="bg1"/>
                </a:solidFill>
              </a:rPr>
              <a:t>HABITER</a:t>
            </a:r>
            <a:br>
              <a:rPr lang="fr-FR" altLang="fr-FR" sz="4000" b="1" dirty="0">
                <a:solidFill>
                  <a:schemeClr val="bg1"/>
                </a:solidFill>
              </a:rPr>
            </a:br>
            <a:r>
              <a:rPr lang="fr-FR" altLang="fr-FR" sz="4000" b="1" dirty="0">
                <a:solidFill>
                  <a:schemeClr val="bg1"/>
                </a:solidFill>
              </a:rPr>
              <a:t>Module Porte Parole</a:t>
            </a:r>
          </a:p>
        </p:txBody>
      </p:sp>
      <p:sp>
        <p:nvSpPr>
          <p:cNvPr id="51203" name="Rectangle 3">
            <a:extLst>
              <a:ext uri="{FF2B5EF4-FFF2-40B4-BE49-F238E27FC236}">
                <a16:creationId xmlns:a16="http://schemas.microsoft.com/office/drawing/2014/main" id="{5592E38B-5A83-0AB3-F07F-A57E7B0BD4BC}"/>
              </a:ext>
            </a:extLst>
          </p:cNvPr>
          <p:cNvSpPr>
            <a:spLocks noGrp="1" noChangeArrowheads="1"/>
          </p:cNvSpPr>
          <p:nvPr>
            <p:ph type="subTitle" idx="1"/>
          </p:nvPr>
        </p:nvSpPr>
        <p:spPr>
          <a:xfrm rot="10800000" flipV="1">
            <a:off x="2140587" y="5303398"/>
            <a:ext cx="4622352" cy="726210"/>
          </a:xfrm>
        </p:spPr>
        <p:txBody>
          <a:bodyPr>
            <a:noAutofit/>
          </a:bodyPr>
          <a:lstStyle/>
          <a:p>
            <a:pPr algn="l"/>
            <a:r>
              <a:rPr lang="fr-FR" altLang="fr-FR" sz="2400" dirty="0">
                <a:solidFill>
                  <a:schemeClr val="bg1"/>
                </a:solidFill>
              </a:rPr>
              <a:t>Le vitrail de « </a:t>
            </a:r>
            <a:r>
              <a:rPr lang="fr-FR" altLang="fr-FR" sz="2400" b="1" dirty="0">
                <a:solidFill>
                  <a:schemeClr val="bg1"/>
                </a:solidFill>
              </a:rPr>
              <a:t>La Nativité</a:t>
            </a:r>
            <a:r>
              <a:rPr lang="fr-FR" altLang="fr-FR" sz="2400" dirty="0">
                <a:solidFill>
                  <a:schemeClr val="bg1"/>
                </a:solidFill>
              </a:rPr>
              <a:t> »</a:t>
            </a:r>
          </a:p>
          <a:p>
            <a:pPr algn="l"/>
            <a:r>
              <a:rPr lang="fr-FR" altLang="fr-FR" sz="2400" dirty="0">
                <a:solidFill>
                  <a:schemeClr val="bg1"/>
                </a:solidFill>
              </a:rPr>
              <a:t>Cathédrale de Chartres Vers 1150</a:t>
            </a:r>
          </a:p>
        </p:txBody>
      </p:sp>
      <p:pic>
        <p:nvPicPr>
          <p:cNvPr id="3" name="Image 2">
            <a:extLst>
              <a:ext uri="{FF2B5EF4-FFF2-40B4-BE49-F238E27FC236}">
                <a16:creationId xmlns:a16="http://schemas.microsoft.com/office/drawing/2014/main" id="{64CD24F7-90F0-7B3D-597E-513748427255}"/>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404779" y="420339"/>
            <a:ext cx="3931829" cy="3913038"/>
          </a:xfrm>
          <a:prstGeom prst="rect">
            <a:avLst/>
          </a:prstGeom>
        </p:spPr>
      </p:pic>
      <p:sp>
        <p:nvSpPr>
          <p:cNvPr id="2" name="Rectangle 2">
            <a:extLst>
              <a:ext uri="{FF2B5EF4-FFF2-40B4-BE49-F238E27FC236}">
                <a16:creationId xmlns:a16="http://schemas.microsoft.com/office/drawing/2014/main" id="{947DEC23-3729-816D-5A58-0B48D710545E}"/>
              </a:ext>
            </a:extLst>
          </p:cNvPr>
          <p:cNvSpPr txBox="1">
            <a:spLocks noChangeArrowheads="1"/>
          </p:cNvSpPr>
          <p:nvPr/>
        </p:nvSpPr>
        <p:spPr>
          <a:xfrm>
            <a:off x="4118618" y="2408868"/>
            <a:ext cx="4832413" cy="987614"/>
          </a:xfrm>
          <a:prstGeom prst="rect">
            <a:avLst/>
          </a:prstGeom>
        </p:spPr>
        <p:txBody>
          <a:bodyPr vert="horz" lIns="91440" tIns="45720" rIns="91440" bIns="45720" rtlCol="0" anchor="b">
            <a:normAutofit fontScale="850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fr-FR" altLang="fr-FR" b="1" dirty="0">
                <a:solidFill>
                  <a:schemeClr val="bg1"/>
                </a:solidFill>
              </a:rPr>
              <a:t>Méditons </a:t>
            </a:r>
          </a:p>
          <a:p>
            <a:r>
              <a:rPr lang="fr-FR" altLang="fr-FR" b="1" dirty="0">
                <a:solidFill>
                  <a:schemeClr val="bg1"/>
                </a:solidFill>
              </a:rPr>
              <a:t>sur ce Mystère…</a:t>
            </a: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randombar(horizontal)">
                                      <p:cBhvr>
                                        <p:cTn id="7" dur="1000">
                                          <p:stCondLst>
                                            <p:cond delay="0"/>
                                          </p:stCondLst>
                                        </p:cTn>
                                        <p:tgtEl>
                                          <p:spTgt spid="512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51203">
                                            <p:txEl>
                                              <p:pRg st="0" end="0"/>
                                            </p:txEl>
                                          </p:spTgt>
                                        </p:tgtEl>
                                        <p:attrNameLst>
                                          <p:attrName>style.visibility</p:attrName>
                                        </p:attrNameLst>
                                      </p:cBhvr>
                                      <p:to>
                                        <p:strVal val="visible"/>
                                      </p:to>
                                    </p:set>
                                    <p:animEffect transition="in" filter="randombar(horizontal)">
                                      <p:cBhvr>
                                        <p:cTn id="12" dur="1000">
                                          <p:stCondLst>
                                            <p:cond delay="0"/>
                                          </p:stCondLst>
                                        </p:cTn>
                                        <p:tgtEl>
                                          <p:spTgt spid="5120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1203">
                                            <p:txEl>
                                              <p:pRg st="1" end="1"/>
                                            </p:txEl>
                                          </p:spTgt>
                                        </p:tgtEl>
                                        <p:attrNameLst>
                                          <p:attrName>style.visibility</p:attrName>
                                        </p:attrNameLst>
                                      </p:cBhvr>
                                      <p:to>
                                        <p:strVal val="visible"/>
                                      </p:to>
                                    </p:set>
                                    <p:animEffect transition="in" filter="randombar(horizontal)">
                                      <p:cBhvr>
                                        <p:cTn id="17" dur="1000">
                                          <p:stCondLst>
                                            <p:cond delay="0"/>
                                          </p:stCondLst>
                                        </p:cTn>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2">
            <a:extLst>
              <a:ext uri="{FF2B5EF4-FFF2-40B4-BE49-F238E27FC236}">
                <a16:creationId xmlns:a16="http://schemas.microsoft.com/office/drawing/2014/main" id="{8FE97327-51F8-CF0A-472D-F5778CE9EA3D}"/>
              </a:ext>
            </a:extLst>
          </p:cNvPr>
          <p:cNvSpPr>
            <a:spLocks noGrp="1" noChangeArrowheads="1"/>
          </p:cNvSpPr>
          <p:nvPr>
            <p:ph type="title"/>
          </p:nvPr>
        </p:nvSpPr>
        <p:spPr>
          <a:xfrm>
            <a:off x="461362" y="98802"/>
            <a:ext cx="7726363" cy="1143000"/>
          </a:xfrm>
        </p:spPr>
        <p:txBody>
          <a:bodyPr/>
          <a:lstStyle/>
          <a:p>
            <a:r>
              <a:rPr lang="fr-FR" altLang="fr-FR" b="1" dirty="0">
                <a:solidFill>
                  <a:schemeClr val="bg1"/>
                </a:solidFill>
              </a:rPr>
              <a:t>Méditons sur ce Mystère…</a:t>
            </a:r>
          </a:p>
        </p:txBody>
      </p:sp>
      <p:sp>
        <p:nvSpPr>
          <p:cNvPr id="112643" name="Rectangle 3">
            <a:extLst>
              <a:ext uri="{FF2B5EF4-FFF2-40B4-BE49-F238E27FC236}">
                <a16:creationId xmlns:a16="http://schemas.microsoft.com/office/drawing/2014/main" id="{5197349E-64A9-D06C-2704-50D3B23BE9A6}"/>
              </a:ext>
            </a:extLst>
          </p:cNvPr>
          <p:cNvSpPr>
            <a:spLocks noGrp="1" noChangeArrowheads="1"/>
          </p:cNvSpPr>
          <p:nvPr>
            <p:ph type="body" sz="half" idx="2"/>
          </p:nvPr>
        </p:nvSpPr>
        <p:spPr>
          <a:xfrm>
            <a:off x="4505612" y="1539734"/>
            <a:ext cx="4447440" cy="4634730"/>
          </a:xfrm>
        </p:spPr>
        <p:txBody>
          <a:bodyPr>
            <a:noAutofit/>
          </a:bodyPr>
          <a:lstStyle/>
          <a:p>
            <a:pPr marL="0" indent="0">
              <a:lnSpc>
                <a:spcPct val="90000"/>
              </a:lnSpc>
              <a:buNone/>
            </a:pPr>
            <a:r>
              <a:rPr lang="fr-FR" altLang="fr-FR" sz="2400" dirty="0">
                <a:solidFill>
                  <a:schemeClr val="bg1"/>
                </a:solidFill>
              </a:rPr>
              <a:t>Regarde le berceau de cet enfant. </a:t>
            </a:r>
          </a:p>
          <a:p>
            <a:pPr marL="0" indent="0">
              <a:lnSpc>
                <a:spcPct val="90000"/>
              </a:lnSpc>
              <a:buNone/>
            </a:pPr>
            <a:r>
              <a:rPr lang="fr-FR" altLang="fr-FR" sz="2400" dirty="0">
                <a:solidFill>
                  <a:schemeClr val="bg1"/>
                </a:solidFill>
              </a:rPr>
              <a:t>Pierre d'angle posée sur les arches de la Jérusalem future, là où il n'y aura plus de peur, plus de pleurs, plus de nuit. </a:t>
            </a:r>
          </a:p>
          <a:p>
            <a:pPr marL="0" indent="0">
              <a:lnSpc>
                <a:spcPct val="90000"/>
              </a:lnSpc>
              <a:buNone/>
            </a:pPr>
            <a:r>
              <a:rPr lang="fr-FR" altLang="fr-FR" sz="2400" dirty="0">
                <a:solidFill>
                  <a:schemeClr val="bg1"/>
                </a:solidFill>
              </a:rPr>
              <a:t>Pierre d'angle de son Église future, demeure de Dieu </a:t>
            </a:r>
          </a:p>
          <a:p>
            <a:pPr marL="0" indent="0">
              <a:lnSpc>
                <a:spcPct val="90000"/>
              </a:lnSpc>
              <a:buNone/>
            </a:pPr>
            <a:r>
              <a:rPr lang="fr-FR" altLang="fr-FR" sz="2400" dirty="0">
                <a:solidFill>
                  <a:schemeClr val="bg1"/>
                </a:solidFill>
              </a:rPr>
              <a:t>avec les hommes. </a:t>
            </a:r>
          </a:p>
          <a:p>
            <a:pPr marL="0" indent="0">
              <a:lnSpc>
                <a:spcPct val="90000"/>
              </a:lnSpc>
              <a:buNone/>
            </a:pPr>
            <a:r>
              <a:rPr lang="fr-FR" altLang="fr-FR" sz="2400" dirty="0">
                <a:solidFill>
                  <a:schemeClr val="bg1"/>
                </a:solidFill>
              </a:rPr>
              <a:t>Le Christ Jésus, cet homme, ce Dieu qui te conduira, par sa mort, jusqu'au grand bonheur de la résurrection.</a:t>
            </a:r>
          </a:p>
        </p:txBody>
      </p:sp>
      <p:pic>
        <p:nvPicPr>
          <p:cNvPr id="4" name="Image 3" descr="Une image contenant Visage humain, dessin humoristique, peinture, art&#10;&#10;Description générée automatiquement">
            <a:extLst>
              <a:ext uri="{FF2B5EF4-FFF2-40B4-BE49-F238E27FC236}">
                <a16:creationId xmlns:a16="http://schemas.microsoft.com/office/drawing/2014/main" id="{40074598-FB0F-FA35-46DA-9AFA717D5DEB}"/>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0947" y="3754925"/>
            <a:ext cx="4133596" cy="1921718"/>
          </a:xfrm>
          <a:prstGeom prst="rect">
            <a:avLst/>
          </a:prstGeom>
        </p:spPr>
      </p:pic>
    </p:spTree>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a:extLst>
              <a:ext uri="{FF2B5EF4-FFF2-40B4-BE49-F238E27FC236}">
                <a16:creationId xmlns:a16="http://schemas.microsoft.com/office/drawing/2014/main" id="{FD21D8CE-6077-F878-85C6-16EB37658B03}"/>
              </a:ext>
            </a:extLst>
          </p:cNvPr>
          <p:cNvSpPr>
            <a:spLocks noGrp="1" noChangeArrowheads="1"/>
          </p:cNvSpPr>
          <p:nvPr>
            <p:ph type="title"/>
          </p:nvPr>
        </p:nvSpPr>
        <p:spPr/>
        <p:txBody>
          <a:bodyPr/>
          <a:lstStyle/>
          <a:p>
            <a:r>
              <a:rPr lang="fr-FR" altLang="fr-FR" b="1" dirty="0">
                <a:solidFill>
                  <a:schemeClr val="bg1"/>
                </a:solidFill>
              </a:rPr>
              <a:t>Méditons sur ce Mystère…</a:t>
            </a:r>
          </a:p>
        </p:txBody>
      </p:sp>
      <p:sp>
        <p:nvSpPr>
          <p:cNvPr id="113667" name="Rectangle 3">
            <a:extLst>
              <a:ext uri="{FF2B5EF4-FFF2-40B4-BE49-F238E27FC236}">
                <a16:creationId xmlns:a16="http://schemas.microsoft.com/office/drawing/2014/main" id="{3F232CED-E35D-9C3E-0607-DD827CA4AD5D}"/>
              </a:ext>
            </a:extLst>
          </p:cNvPr>
          <p:cNvSpPr>
            <a:spLocks noGrp="1" noChangeArrowheads="1"/>
          </p:cNvSpPr>
          <p:nvPr>
            <p:ph type="body" sz="half" idx="2"/>
          </p:nvPr>
        </p:nvSpPr>
        <p:spPr>
          <a:xfrm>
            <a:off x="3956364" y="1412876"/>
            <a:ext cx="5005074" cy="2842254"/>
          </a:xfrm>
        </p:spPr>
        <p:txBody>
          <a:bodyPr/>
          <a:lstStyle/>
          <a:p>
            <a:pPr marL="0" indent="0">
              <a:buNone/>
            </a:pPr>
            <a:r>
              <a:rPr lang="fr-FR" altLang="fr-FR" sz="2800" dirty="0">
                <a:solidFill>
                  <a:schemeClr val="bg1"/>
                </a:solidFill>
              </a:rPr>
              <a:t>Regarde la lampe allumée, lumière venue du ciel, </a:t>
            </a:r>
            <a:br>
              <a:rPr lang="fr-FR" altLang="fr-FR" sz="2800" dirty="0">
                <a:solidFill>
                  <a:schemeClr val="bg1"/>
                </a:solidFill>
              </a:rPr>
            </a:br>
            <a:r>
              <a:rPr lang="fr-FR" altLang="fr-FR" sz="2800" dirty="0">
                <a:solidFill>
                  <a:schemeClr val="bg1"/>
                </a:solidFill>
              </a:rPr>
              <a:t>buisson ardent </a:t>
            </a:r>
            <a:br>
              <a:rPr lang="fr-FR" altLang="fr-FR" sz="2800" dirty="0">
                <a:solidFill>
                  <a:schemeClr val="bg1"/>
                </a:solidFill>
              </a:rPr>
            </a:br>
            <a:r>
              <a:rPr lang="fr-FR" altLang="fr-FR" sz="2800" dirty="0">
                <a:solidFill>
                  <a:schemeClr val="bg1"/>
                </a:solidFill>
              </a:rPr>
              <a:t>qui ne se consume pas, </a:t>
            </a:r>
            <a:br>
              <a:rPr lang="fr-FR" altLang="fr-FR" sz="2800" dirty="0">
                <a:solidFill>
                  <a:schemeClr val="bg1"/>
                </a:solidFill>
              </a:rPr>
            </a:br>
            <a:r>
              <a:rPr lang="fr-FR" altLang="fr-FR" sz="2800" dirty="0">
                <a:solidFill>
                  <a:schemeClr val="bg1"/>
                </a:solidFill>
              </a:rPr>
              <a:t>présence </a:t>
            </a:r>
            <a:br>
              <a:rPr lang="fr-FR" altLang="fr-FR" sz="2800" dirty="0">
                <a:solidFill>
                  <a:schemeClr val="bg1"/>
                </a:solidFill>
              </a:rPr>
            </a:br>
            <a:r>
              <a:rPr lang="fr-FR" altLang="fr-FR" sz="2800" dirty="0">
                <a:solidFill>
                  <a:schemeClr val="bg1"/>
                </a:solidFill>
              </a:rPr>
              <a:t>intemporelle et inconditionnelle du Seigneur dans ta vie.</a:t>
            </a:r>
          </a:p>
        </p:txBody>
      </p:sp>
      <p:pic>
        <p:nvPicPr>
          <p:cNvPr id="4" name="Image 3" descr="Une image contenant dessin, clipart, illustration, art&#10;&#10;Description générée automatiquement">
            <a:extLst>
              <a:ext uri="{FF2B5EF4-FFF2-40B4-BE49-F238E27FC236}">
                <a16:creationId xmlns:a16="http://schemas.microsoft.com/office/drawing/2014/main" id="{EF09769C-584E-59E9-9AE7-93200B2AD56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406695" y="1754664"/>
            <a:ext cx="1661160" cy="1923288"/>
          </a:xfrm>
          <a:prstGeom prst="rect">
            <a:avLst/>
          </a:prstGeom>
        </p:spPr>
      </p:pic>
    </p:spTree>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2">
            <a:extLst>
              <a:ext uri="{FF2B5EF4-FFF2-40B4-BE49-F238E27FC236}">
                <a16:creationId xmlns:a16="http://schemas.microsoft.com/office/drawing/2014/main" id="{860E2CDE-4254-7E45-099E-ECE10C18062B}"/>
              </a:ext>
            </a:extLst>
          </p:cNvPr>
          <p:cNvSpPr>
            <a:spLocks noGrp="1" noChangeArrowheads="1"/>
          </p:cNvSpPr>
          <p:nvPr>
            <p:ph type="title"/>
          </p:nvPr>
        </p:nvSpPr>
        <p:spPr/>
        <p:txBody>
          <a:bodyPr/>
          <a:lstStyle/>
          <a:p>
            <a:r>
              <a:rPr lang="fr-FR" altLang="fr-FR" b="1" dirty="0">
                <a:solidFill>
                  <a:schemeClr val="bg1"/>
                </a:solidFill>
              </a:rPr>
              <a:t>Méditons sur ce Mystère…</a:t>
            </a:r>
          </a:p>
        </p:txBody>
      </p:sp>
      <p:sp>
        <p:nvSpPr>
          <p:cNvPr id="114691" name="Rectangle 3">
            <a:extLst>
              <a:ext uri="{FF2B5EF4-FFF2-40B4-BE49-F238E27FC236}">
                <a16:creationId xmlns:a16="http://schemas.microsoft.com/office/drawing/2014/main" id="{2296059D-33A5-8771-A6AF-B99C37324A8D}"/>
              </a:ext>
            </a:extLst>
          </p:cNvPr>
          <p:cNvSpPr>
            <a:spLocks noGrp="1" noChangeArrowheads="1"/>
          </p:cNvSpPr>
          <p:nvPr>
            <p:ph type="body" sz="half" idx="2"/>
          </p:nvPr>
        </p:nvSpPr>
        <p:spPr>
          <a:xfrm>
            <a:off x="3775295" y="1412876"/>
            <a:ext cx="5186143" cy="3883402"/>
          </a:xfrm>
        </p:spPr>
        <p:txBody>
          <a:bodyPr/>
          <a:lstStyle/>
          <a:p>
            <a:pPr marL="0" indent="0">
              <a:buNone/>
            </a:pPr>
            <a:r>
              <a:rPr lang="fr-FR" altLang="fr-FR" sz="2800" dirty="0">
                <a:solidFill>
                  <a:schemeClr val="bg1"/>
                </a:solidFill>
              </a:rPr>
              <a:t>Regarde le rideau, </a:t>
            </a:r>
          </a:p>
          <a:p>
            <a:pPr marL="0" indent="0">
              <a:buNone/>
            </a:pPr>
            <a:r>
              <a:rPr lang="fr-FR" altLang="fr-FR" sz="2800" dirty="0">
                <a:solidFill>
                  <a:schemeClr val="bg1"/>
                </a:solidFill>
              </a:rPr>
              <a:t>par cette naissance, </a:t>
            </a:r>
          </a:p>
          <a:p>
            <a:pPr marL="0" indent="0">
              <a:buNone/>
            </a:pPr>
            <a:r>
              <a:rPr lang="fr-FR" altLang="fr-FR" sz="2800" dirty="0">
                <a:solidFill>
                  <a:schemeClr val="bg1"/>
                </a:solidFill>
              </a:rPr>
              <a:t>ouvert sur le mystère de Dieu. </a:t>
            </a:r>
          </a:p>
          <a:p>
            <a:pPr marL="0" indent="0">
              <a:buNone/>
            </a:pPr>
            <a:r>
              <a:rPr lang="fr-FR" altLang="fr-FR" sz="2800" dirty="0">
                <a:solidFill>
                  <a:schemeClr val="bg1"/>
                </a:solidFill>
              </a:rPr>
              <a:t>Rideau du temple qui se déchirera à la neuvième heure, pour que tous tes vendredis de douleur connaissent le printemps du dimanche.</a:t>
            </a:r>
          </a:p>
        </p:txBody>
      </p:sp>
      <p:pic>
        <p:nvPicPr>
          <p:cNvPr id="4" name="Image 3" descr="Une image contenant dessin, clipart, illustration, art&#10;&#10;Description générée automatiquement">
            <a:extLst>
              <a:ext uri="{FF2B5EF4-FFF2-40B4-BE49-F238E27FC236}">
                <a16:creationId xmlns:a16="http://schemas.microsoft.com/office/drawing/2014/main" id="{CDAF8F15-088F-3A59-8D93-C05CF66577A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79500" y="1833612"/>
            <a:ext cx="2433043" cy="2816973"/>
          </a:xfrm>
          <a:prstGeom prst="rect">
            <a:avLst/>
          </a:prstGeom>
        </p:spPr>
      </p:pic>
    </p:spTree>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a:extLst>
              <a:ext uri="{FF2B5EF4-FFF2-40B4-BE49-F238E27FC236}">
                <a16:creationId xmlns:a16="http://schemas.microsoft.com/office/drawing/2014/main" id="{C3E6A6EB-3086-53B4-AAB1-087E0CF080B3}"/>
              </a:ext>
            </a:extLst>
          </p:cNvPr>
          <p:cNvSpPr>
            <a:spLocks noGrp="1" noChangeArrowheads="1"/>
          </p:cNvSpPr>
          <p:nvPr>
            <p:ph type="title"/>
          </p:nvPr>
        </p:nvSpPr>
        <p:spPr/>
        <p:txBody>
          <a:bodyPr/>
          <a:lstStyle/>
          <a:p>
            <a:r>
              <a:rPr lang="fr-FR" altLang="fr-FR" b="1" dirty="0">
                <a:solidFill>
                  <a:schemeClr val="bg1"/>
                </a:solidFill>
              </a:rPr>
              <a:t>Méditons sur ce Mystère…</a:t>
            </a:r>
          </a:p>
        </p:txBody>
      </p:sp>
      <p:sp>
        <p:nvSpPr>
          <p:cNvPr id="115715" name="Rectangle 3">
            <a:extLst>
              <a:ext uri="{FF2B5EF4-FFF2-40B4-BE49-F238E27FC236}">
                <a16:creationId xmlns:a16="http://schemas.microsoft.com/office/drawing/2014/main" id="{9BE6419C-A395-40E1-C79E-04F08F7366D6}"/>
              </a:ext>
            </a:extLst>
          </p:cNvPr>
          <p:cNvSpPr>
            <a:spLocks noGrp="1" noChangeArrowheads="1"/>
          </p:cNvSpPr>
          <p:nvPr>
            <p:ph type="body" sz="half" idx="2"/>
          </p:nvPr>
        </p:nvSpPr>
        <p:spPr>
          <a:xfrm>
            <a:off x="4984750" y="1412875"/>
            <a:ext cx="3976688" cy="5256213"/>
          </a:xfrm>
        </p:spPr>
        <p:txBody>
          <a:bodyPr/>
          <a:lstStyle/>
          <a:p>
            <a:pPr marL="0" indent="0">
              <a:buNone/>
            </a:pPr>
            <a:r>
              <a:rPr lang="fr-FR" altLang="fr-FR" sz="2800" dirty="0">
                <a:solidFill>
                  <a:schemeClr val="bg1"/>
                </a:solidFill>
              </a:rPr>
              <a:t>Regarde l'étoile, en haut : c'est lui, mon fils, </a:t>
            </a:r>
          </a:p>
          <a:p>
            <a:pPr marL="0" indent="0">
              <a:buNone/>
            </a:pPr>
            <a:r>
              <a:rPr lang="fr-FR" altLang="fr-FR" sz="2800" dirty="0">
                <a:solidFill>
                  <a:schemeClr val="bg1"/>
                </a:solidFill>
              </a:rPr>
              <a:t>le rejeton de la race de David, </a:t>
            </a:r>
          </a:p>
          <a:p>
            <a:pPr marL="0" indent="0">
              <a:buNone/>
            </a:pPr>
            <a:r>
              <a:rPr lang="fr-FR" altLang="fr-FR" sz="2800" dirty="0">
                <a:solidFill>
                  <a:schemeClr val="bg1"/>
                </a:solidFill>
              </a:rPr>
              <a:t>l'étoile radieuse du matin de Pâques.</a:t>
            </a:r>
          </a:p>
        </p:txBody>
      </p:sp>
      <p:pic>
        <p:nvPicPr>
          <p:cNvPr id="8" name="Image 7" descr="Une image contenant peinture, habits, vitrail, Visage humain&#10;&#10;Description générée automatiquement">
            <a:extLst>
              <a:ext uri="{FF2B5EF4-FFF2-40B4-BE49-F238E27FC236}">
                <a16:creationId xmlns:a16="http://schemas.microsoft.com/office/drawing/2014/main" id="{456DF985-6400-75DF-E39E-F9105FC0347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22887" y="1431925"/>
            <a:ext cx="4217614" cy="4397087"/>
          </a:xfrm>
          <a:prstGeom prst="rect">
            <a:avLst/>
          </a:prstGeom>
        </p:spPr>
      </p:pic>
    </p:spTree>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FCC157-8430-CE4F-A7B0-F11370BEA646}"/>
              </a:ext>
            </a:extLst>
          </p:cNvPr>
          <p:cNvSpPr>
            <a:spLocks noGrp="1"/>
          </p:cNvSpPr>
          <p:nvPr>
            <p:ph type="title"/>
          </p:nvPr>
        </p:nvSpPr>
        <p:spPr>
          <a:xfrm>
            <a:off x="3062209" y="5159688"/>
            <a:ext cx="5547637" cy="1232057"/>
          </a:xfrm>
        </p:spPr>
        <p:txBody>
          <a:bodyPr>
            <a:normAutofit fontScale="90000"/>
          </a:bodyPr>
          <a:lstStyle/>
          <a:p>
            <a:r>
              <a:rPr lang="fr-FR" dirty="0">
                <a:solidFill>
                  <a:schemeClr val="bg1"/>
                </a:solidFill>
              </a:rPr>
              <a:t>Réalisation </a:t>
            </a:r>
            <a:r>
              <a:rPr lang="fr-FR" dirty="0" err="1">
                <a:solidFill>
                  <a:schemeClr val="bg1"/>
                </a:solidFill>
              </a:rPr>
              <a:t>Catéchese</a:t>
            </a:r>
            <a:r>
              <a:rPr lang="fr-FR" dirty="0">
                <a:solidFill>
                  <a:schemeClr val="bg1"/>
                </a:solidFill>
              </a:rPr>
              <a:t> Par la Parole</a:t>
            </a:r>
            <a:br>
              <a:rPr lang="fr-FR" dirty="0">
                <a:solidFill>
                  <a:schemeClr val="bg1"/>
                </a:solidFill>
              </a:rPr>
            </a:br>
            <a:r>
              <a:rPr lang="fr-FR" dirty="0">
                <a:solidFill>
                  <a:schemeClr val="bg1"/>
                </a:solidFill>
              </a:rPr>
              <a:t>avec les textes du module Habiter </a:t>
            </a:r>
            <a:br>
              <a:rPr lang="fr-FR" dirty="0">
                <a:solidFill>
                  <a:schemeClr val="bg1"/>
                </a:solidFill>
              </a:rPr>
            </a:br>
            <a:r>
              <a:rPr lang="fr-FR" dirty="0">
                <a:solidFill>
                  <a:schemeClr val="bg1"/>
                </a:solidFill>
              </a:rPr>
              <a:t>Collection Porte Parole</a:t>
            </a:r>
          </a:p>
        </p:txBody>
      </p:sp>
      <p:pic>
        <p:nvPicPr>
          <p:cNvPr id="6" name="Image 5" descr="Une image contenant texte, clipart, dessin humoristique, illustration&#10;&#10;Description générée automatiquement">
            <a:extLst>
              <a:ext uri="{FF2B5EF4-FFF2-40B4-BE49-F238E27FC236}">
                <a16:creationId xmlns:a16="http://schemas.microsoft.com/office/drawing/2014/main" id="{B39C069A-2CFD-568E-0174-D59534F1505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84059" y="5056576"/>
            <a:ext cx="2601552" cy="1438279"/>
          </a:xfrm>
          <a:prstGeom prst="rect">
            <a:avLst/>
          </a:prstGeom>
        </p:spPr>
      </p:pic>
    </p:spTree>
    <p:extLst>
      <p:ext uri="{BB962C8B-B14F-4D97-AF65-F5344CB8AC3E}">
        <p14:creationId xmlns:p14="http://schemas.microsoft.com/office/powerpoint/2010/main" val="709104756"/>
      </p:ext>
    </p:ext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2">
            <a:extLst>
              <a:ext uri="{FF2B5EF4-FFF2-40B4-BE49-F238E27FC236}">
                <a16:creationId xmlns:a16="http://schemas.microsoft.com/office/drawing/2014/main" id="{22A4FB77-ECD2-476C-E154-F36803C3B107}"/>
              </a:ext>
            </a:extLst>
          </p:cNvPr>
          <p:cNvSpPr>
            <a:spLocks noGrp="1" noChangeArrowheads="1"/>
          </p:cNvSpPr>
          <p:nvPr>
            <p:ph type="title"/>
          </p:nvPr>
        </p:nvSpPr>
        <p:spPr>
          <a:xfrm>
            <a:off x="1079500" y="288925"/>
            <a:ext cx="4832413" cy="987614"/>
          </a:xfrm>
        </p:spPr>
        <p:txBody>
          <a:bodyPr/>
          <a:lstStyle/>
          <a:p>
            <a:r>
              <a:rPr lang="fr-FR" altLang="fr-FR" b="1" dirty="0">
                <a:solidFill>
                  <a:schemeClr val="bg1"/>
                </a:solidFill>
              </a:rPr>
              <a:t>Méditons sur ce Mystère…</a:t>
            </a:r>
          </a:p>
        </p:txBody>
      </p:sp>
      <p:sp>
        <p:nvSpPr>
          <p:cNvPr id="104451" name="Rectangle 5">
            <a:extLst>
              <a:ext uri="{FF2B5EF4-FFF2-40B4-BE49-F238E27FC236}">
                <a16:creationId xmlns:a16="http://schemas.microsoft.com/office/drawing/2014/main" id="{80549626-1BFB-217C-DE27-435DD8C9186F}"/>
              </a:ext>
            </a:extLst>
          </p:cNvPr>
          <p:cNvSpPr>
            <a:spLocks noGrp="1" noChangeArrowheads="1"/>
          </p:cNvSpPr>
          <p:nvPr>
            <p:ph type="body" sz="half" idx="2"/>
          </p:nvPr>
        </p:nvSpPr>
        <p:spPr>
          <a:xfrm>
            <a:off x="4885162" y="2517760"/>
            <a:ext cx="3976688" cy="3167062"/>
          </a:xfrm>
        </p:spPr>
        <p:txBody>
          <a:bodyPr/>
          <a:lstStyle/>
          <a:p>
            <a:pPr marL="0" indent="0">
              <a:buNone/>
            </a:pPr>
            <a:r>
              <a:rPr lang="fr-FR" altLang="fr-FR" sz="2800" dirty="0">
                <a:solidFill>
                  <a:schemeClr val="bg1"/>
                </a:solidFill>
              </a:rPr>
              <a:t>Marie, </a:t>
            </a:r>
          </a:p>
          <a:p>
            <a:pPr marL="0" indent="0">
              <a:buNone/>
            </a:pPr>
            <a:r>
              <a:rPr lang="fr-FR" altLang="fr-FR" sz="2800" dirty="0">
                <a:solidFill>
                  <a:schemeClr val="bg1"/>
                </a:solidFill>
              </a:rPr>
              <a:t>les jours étaient accomplis </a:t>
            </a:r>
          </a:p>
          <a:p>
            <a:pPr marL="0" indent="0">
              <a:buNone/>
            </a:pPr>
            <a:r>
              <a:rPr lang="fr-FR" altLang="fr-FR" sz="2800" dirty="0">
                <a:solidFill>
                  <a:schemeClr val="bg1"/>
                </a:solidFill>
              </a:rPr>
              <a:t>et tu viens d'enfanter </a:t>
            </a:r>
          </a:p>
          <a:p>
            <a:pPr marL="0" indent="0">
              <a:buNone/>
            </a:pPr>
            <a:r>
              <a:rPr lang="fr-FR" altLang="fr-FR" sz="2800" dirty="0">
                <a:solidFill>
                  <a:schemeClr val="bg1"/>
                </a:solidFill>
              </a:rPr>
              <a:t>ton fils Jésus.</a:t>
            </a:r>
          </a:p>
        </p:txBody>
      </p:sp>
      <p:pic>
        <p:nvPicPr>
          <p:cNvPr id="3" name="Image 2" descr="Une image contenant peinture, habits, vitrail, Visage humain&#10;&#10;Description générée automatiquement">
            <a:extLst>
              <a:ext uri="{FF2B5EF4-FFF2-40B4-BE49-F238E27FC236}">
                <a16:creationId xmlns:a16="http://schemas.microsoft.com/office/drawing/2014/main" id="{98934B90-7C7C-0854-6259-F987A71E42C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52674" y="1720599"/>
            <a:ext cx="4348289" cy="4533323"/>
          </a:xfrm>
          <a:prstGeom prst="rect">
            <a:avLst/>
          </a:prstGeom>
        </p:spPr>
      </p:pic>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a:extLst>
              <a:ext uri="{FF2B5EF4-FFF2-40B4-BE49-F238E27FC236}">
                <a16:creationId xmlns:a16="http://schemas.microsoft.com/office/drawing/2014/main" id="{70CA0761-D148-78FC-1084-9E999C56D8EF}"/>
              </a:ext>
            </a:extLst>
          </p:cNvPr>
          <p:cNvSpPr>
            <a:spLocks noGrp="1" noChangeArrowheads="1"/>
          </p:cNvSpPr>
          <p:nvPr>
            <p:ph type="title"/>
          </p:nvPr>
        </p:nvSpPr>
        <p:spPr/>
        <p:txBody>
          <a:bodyPr/>
          <a:lstStyle/>
          <a:p>
            <a:r>
              <a:rPr lang="fr-FR" altLang="fr-FR" b="1" dirty="0">
                <a:solidFill>
                  <a:schemeClr val="bg1"/>
                </a:solidFill>
              </a:rPr>
              <a:t>Méditons sur ce Mystère…</a:t>
            </a:r>
          </a:p>
        </p:txBody>
      </p:sp>
      <p:sp>
        <p:nvSpPr>
          <p:cNvPr id="105475" name="Rectangle 3">
            <a:extLst>
              <a:ext uri="{FF2B5EF4-FFF2-40B4-BE49-F238E27FC236}">
                <a16:creationId xmlns:a16="http://schemas.microsoft.com/office/drawing/2014/main" id="{BB5E2DE7-96C2-FFC3-99F8-D52DA4CB564E}"/>
              </a:ext>
            </a:extLst>
          </p:cNvPr>
          <p:cNvSpPr>
            <a:spLocks noGrp="1" noChangeArrowheads="1"/>
          </p:cNvSpPr>
          <p:nvPr>
            <p:ph type="body" sz="half" idx="2"/>
          </p:nvPr>
        </p:nvSpPr>
        <p:spPr>
          <a:xfrm>
            <a:off x="4237022" y="1703252"/>
            <a:ext cx="4651988" cy="3523163"/>
          </a:xfrm>
        </p:spPr>
        <p:txBody>
          <a:bodyPr>
            <a:normAutofit/>
          </a:bodyPr>
          <a:lstStyle/>
          <a:p>
            <a:pPr marL="0" indent="0">
              <a:lnSpc>
                <a:spcPct val="80000"/>
              </a:lnSpc>
              <a:buNone/>
            </a:pPr>
            <a:r>
              <a:rPr lang="fr-FR" altLang="fr-FR" sz="2400" b="1" dirty="0">
                <a:solidFill>
                  <a:schemeClr val="bg1"/>
                </a:solidFill>
              </a:rPr>
              <a:t>Joseph,</a:t>
            </a:r>
            <a:r>
              <a:rPr lang="fr-FR" altLang="fr-FR" sz="2400" dirty="0">
                <a:solidFill>
                  <a:schemeClr val="bg1"/>
                </a:solidFill>
              </a:rPr>
              <a:t> au pied de ton lit, veille, </a:t>
            </a:r>
          </a:p>
          <a:p>
            <a:pPr marL="0" indent="0">
              <a:lnSpc>
                <a:spcPct val="80000"/>
              </a:lnSpc>
              <a:buNone/>
            </a:pPr>
            <a:r>
              <a:rPr lang="fr-FR" altLang="fr-FR" sz="2400" dirty="0">
                <a:solidFill>
                  <a:schemeClr val="bg1"/>
                </a:solidFill>
              </a:rPr>
              <a:t>les yeux fermés. </a:t>
            </a:r>
          </a:p>
          <a:p>
            <a:pPr marL="0" indent="0">
              <a:lnSpc>
                <a:spcPct val="80000"/>
              </a:lnSpc>
              <a:buNone/>
            </a:pPr>
            <a:r>
              <a:rPr lang="fr-FR" altLang="fr-FR" sz="2400" dirty="0">
                <a:solidFill>
                  <a:schemeClr val="bg1"/>
                </a:solidFill>
              </a:rPr>
              <a:t>Il est en retrait : il ne comprend pas ce qui se passe ; il est fatigué lui aussi, appuie sa tête sur sa main, visage prématurément vieilli par les soucis de cette naissance.</a:t>
            </a:r>
          </a:p>
          <a:p>
            <a:pPr marL="0" indent="0">
              <a:lnSpc>
                <a:spcPct val="80000"/>
              </a:lnSpc>
              <a:buNone/>
            </a:pPr>
            <a:r>
              <a:rPr lang="fr-FR" altLang="fr-FR" sz="2400" dirty="0">
                <a:solidFill>
                  <a:schemeClr val="bg1"/>
                </a:solidFill>
              </a:rPr>
              <a:t>Mais il est calme, et serein, et croit tellement en ce fils qui vient de naître.</a:t>
            </a:r>
          </a:p>
        </p:txBody>
      </p:sp>
      <p:pic>
        <p:nvPicPr>
          <p:cNvPr id="6" name="Image 5" descr="Une image contenant dessin, peinture, dessin humoristique, Visage humain&#10;&#10;Description générée automatiquement">
            <a:extLst>
              <a:ext uri="{FF2B5EF4-FFF2-40B4-BE49-F238E27FC236}">
                <a16:creationId xmlns:a16="http://schemas.microsoft.com/office/drawing/2014/main" id="{479A631E-572F-9315-3909-59D667513A3E}"/>
              </a:ext>
            </a:extLst>
          </p:cNvPr>
          <p:cNvPicPr>
            <a:picLocks noChangeAspect="1"/>
          </p:cNvPicPr>
          <p:nvPr/>
        </p:nvPicPr>
        <p:blipFill>
          <a:blip r:embed="rId2"/>
          <a:stretch>
            <a:fillRect/>
          </a:stretch>
        </p:blipFill>
        <p:spPr>
          <a:xfrm>
            <a:off x="1952139" y="1703252"/>
            <a:ext cx="1908048" cy="3413760"/>
          </a:xfrm>
          <a:prstGeom prst="rect">
            <a:avLst/>
          </a:prstGeom>
        </p:spPr>
      </p:pic>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a:extLst>
              <a:ext uri="{FF2B5EF4-FFF2-40B4-BE49-F238E27FC236}">
                <a16:creationId xmlns:a16="http://schemas.microsoft.com/office/drawing/2014/main" id="{739E88E8-DB40-EEC5-5D38-17B10222A624}"/>
              </a:ext>
            </a:extLst>
          </p:cNvPr>
          <p:cNvSpPr>
            <a:spLocks noGrp="1" noChangeArrowheads="1"/>
          </p:cNvSpPr>
          <p:nvPr>
            <p:ph type="title"/>
          </p:nvPr>
        </p:nvSpPr>
        <p:spPr>
          <a:xfrm>
            <a:off x="608720" y="-88291"/>
            <a:ext cx="7726363" cy="1143000"/>
          </a:xfrm>
        </p:spPr>
        <p:txBody>
          <a:bodyPr/>
          <a:lstStyle/>
          <a:p>
            <a:r>
              <a:rPr lang="fr-FR" altLang="fr-FR" b="1" dirty="0">
                <a:solidFill>
                  <a:schemeClr val="bg1"/>
                </a:solidFill>
              </a:rPr>
              <a:t>Méditons sur ce Mystère…</a:t>
            </a:r>
          </a:p>
        </p:txBody>
      </p:sp>
      <p:sp>
        <p:nvSpPr>
          <p:cNvPr id="106499" name="Rectangle 3">
            <a:extLst>
              <a:ext uri="{FF2B5EF4-FFF2-40B4-BE49-F238E27FC236}">
                <a16:creationId xmlns:a16="http://schemas.microsoft.com/office/drawing/2014/main" id="{24BF97F7-B818-C5AD-DA96-AEB3F078F3E7}"/>
              </a:ext>
            </a:extLst>
          </p:cNvPr>
          <p:cNvSpPr>
            <a:spLocks noGrp="1" noChangeArrowheads="1"/>
          </p:cNvSpPr>
          <p:nvPr>
            <p:ph type="body" sz="half" idx="2"/>
          </p:nvPr>
        </p:nvSpPr>
        <p:spPr>
          <a:xfrm>
            <a:off x="330562" y="3455249"/>
            <a:ext cx="8105775" cy="3217155"/>
          </a:xfrm>
        </p:spPr>
        <p:txBody>
          <a:bodyPr>
            <a:noAutofit/>
          </a:bodyPr>
          <a:lstStyle/>
          <a:p>
            <a:pPr marL="0" indent="0">
              <a:lnSpc>
                <a:spcPct val="80000"/>
              </a:lnSpc>
              <a:buNone/>
            </a:pPr>
            <a:r>
              <a:rPr lang="fr-FR" altLang="fr-FR" sz="2400" dirty="0">
                <a:solidFill>
                  <a:schemeClr val="bg1"/>
                </a:solidFill>
              </a:rPr>
              <a:t>Deux invités, l'âne et le bœuf : ils étaient là !</a:t>
            </a:r>
            <a:br>
              <a:rPr lang="fr-FR" altLang="fr-FR" sz="2400" dirty="0">
                <a:solidFill>
                  <a:schemeClr val="bg1"/>
                </a:solidFill>
              </a:rPr>
            </a:br>
            <a:r>
              <a:rPr lang="fr-FR" altLang="fr-FR" sz="2400" dirty="0">
                <a:solidFill>
                  <a:schemeClr val="bg1"/>
                </a:solidFill>
              </a:rPr>
              <a:t>Les biblistes, des gens sérieux, disent même qu'ils n'ont pas existé puisque les évangélistes ne les ont jamais mentionnés. </a:t>
            </a:r>
          </a:p>
          <a:p>
            <a:pPr marL="0" indent="0">
              <a:lnSpc>
                <a:spcPct val="80000"/>
              </a:lnSpc>
              <a:buNone/>
            </a:pPr>
            <a:r>
              <a:rPr lang="fr-FR" altLang="fr-FR" sz="2400" dirty="0">
                <a:solidFill>
                  <a:schemeClr val="bg1"/>
                </a:solidFill>
              </a:rPr>
              <a:t>Même Luc ! Même Matthieu ! </a:t>
            </a:r>
          </a:p>
          <a:p>
            <a:pPr marL="0" indent="0">
              <a:lnSpc>
                <a:spcPct val="80000"/>
              </a:lnSpc>
              <a:buNone/>
            </a:pPr>
            <a:r>
              <a:rPr lang="fr-FR" altLang="fr-FR" sz="2400" dirty="0">
                <a:solidFill>
                  <a:schemeClr val="bg1"/>
                </a:solidFill>
              </a:rPr>
              <a:t>Pourtant elles étaient là, ces deux bêtes. </a:t>
            </a:r>
          </a:p>
          <a:p>
            <a:pPr marL="0" indent="0">
              <a:lnSpc>
                <a:spcPct val="80000"/>
              </a:lnSpc>
              <a:buNone/>
            </a:pPr>
            <a:r>
              <a:rPr lang="fr-FR" altLang="fr-FR" sz="2400" dirty="0">
                <a:solidFill>
                  <a:schemeClr val="bg1"/>
                </a:solidFill>
              </a:rPr>
              <a:t>Parole d'Ancien Testament ! </a:t>
            </a:r>
          </a:p>
          <a:p>
            <a:pPr marL="0" indent="0">
              <a:lnSpc>
                <a:spcPct val="80000"/>
              </a:lnSpc>
              <a:buNone/>
            </a:pPr>
            <a:r>
              <a:rPr lang="fr-FR" altLang="fr-FR" sz="2400" dirty="0">
                <a:solidFill>
                  <a:schemeClr val="bg1"/>
                </a:solidFill>
              </a:rPr>
              <a:t>C'est Isaïe qui l'a dit, au chapitre premier : « </a:t>
            </a:r>
            <a:r>
              <a:rPr lang="fr-FR" altLang="fr-FR" sz="2400" i="1" dirty="0">
                <a:solidFill>
                  <a:schemeClr val="bg1"/>
                </a:solidFill>
              </a:rPr>
              <a:t>Le bœuf connaît son possesseur et l'âne, la crèche de son maître. Israël ne comprend pas</a:t>
            </a:r>
            <a:r>
              <a:rPr lang="fr-FR" altLang="fr-FR" sz="2400" dirty="0">
                <a:solidFill>
                  <a:schemeClr val="bg1"/>
                </a:solidFill>
              </a:rPr>
              <a:t> ». </a:t>
            </a:r>
          </a:p>
        </p:txBody>
      </p:sp>
      <p:pic>
        <p:nvPicPr>
          <p:cNvPr id="4" name="Image 3" descr="Une image contenant texte, chat, dessin, clipart&#10;&#10;Description générée automatiquement">
            <a:extLst>
              <a:ext uri="{FF2B5EF4-FFF2-40B4-BE49-F238E27FC236}">
                <a16:creationId xmlns:a16="http://schemas.microsoft.com/office/drawing/2014/main" id="{E299B454-ADAD-060C-C896-2459D261AD76}"/>
              </a:ext>
            </a:extLst>
          </p:cNvPr>
          <p:cNvPicPr>
            <a:picLocks noChangeAspect="1"/>
          </p:cNvPicPr>
          <p:nvPr/>
        </p:nvPicPr>
        <p:blipFill>
          <a:blip r:embed="rId2"/>
          <a:stretch>
            <a:fillRect/>
          </a:stretch>
        </p:blipFill>
        <p:spPr>
          <a:xfrm>
            <a:off x="608720" y="1054709"/>
            <a:ext cx="2164079" cy="2142109"/>
          </a:xfrm>
          <a:prstGeom prst="rect">
            <a:avLst/>
          </a:prstGeom>
        </p:spPr>
      </p:pic>
      <p:pic>
        <p:nvPicPr>
          <p:cNvPr id="6" name="Image 5" descr="Une image contenant dessin, dessin humoristique, mammifère, peinture&#10;&#10;Description générée automatiquement">
            <a:extLst>
              <a:ext uri="{FF2B5EF4-FFF2-40B4-BE49-F238E27FC236}">
                <a16:creationId xmlns:a16="http://schemas.microsoft.com/office/drawing/2014/main" id="{A9671F5E-A52E-BFEF-7738-234FABE5423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22120" y="1054709"/>
            <a:ext cx="2375647" cy="2111315"/>
          </a:xfrm>
          <a:prstGeom prst="rect">
            <a:avLst/>
          </a:prstGeom>
        </p:spPr>
      </p:pic>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a:extLst>
              <a:ext uri="{FF2B5EF4-FFF2-40B4-BE49-F238E27FC236}">
                <a16:creationId xmlns:a16="http://schemas.microsoft.com/office/drawing/2014/main" id="{A1BE8B60-FF54-220A-4C45-78969ABCB977}"/>
              </a:ext>
            </a:extLst>
          </p:cNvPr>
          <p:cNvSpPr>
            <a:spLocks noGrp="1" noChangeArrowheads="1"/>
          </p:cNvSpPr>
          <p:nvPr>
            <p:ph type="title"/>
          </p:nvPr>
        </p:nvSpPr>
        <p:spPr>
          <a:xfrm>
            <a:off x="855663" y="-9839"/>
            <a:ext cx="7726363" cy="1143000"/>
          </a:xfrm>
        </p:spPr>
        <p:txBody>
          <a:bodyPr/>
          <a:lstStyle/>
          <a:p>
            <a:r>
              <a:rPr lang="fr-FR" altLang="fr-FR" b="1" dirty="0">
                <a:solidFill>
                  <a:schemeClr val="bg1"/>
                </a:solidFill>
              </a:rPr>
              <a:t>Méditons sur ce Mystère…</a:t>
            </a:r>
          </a:p>
        </p:txBody>
      </p:sp>
      <p:sp>
        <p:nvSpPr>
          <p:cNvPr id="107522" name="Rectangle 3">
            <a:extLst>
              <a:ext uri="{FF2B5EF4-FFF2-40B4-BE49-F238E27FC236}">
                <a16:creationId xmlns:a16="http://schemas.microsoft.com/office/drawing/2014/main" id="{D3AD169E-5A7E-6F12-0C1B-EEBD603A5018}"/>
              </a:ext>
            </a:extLst>
          </p:cNvPr>
          <p:cNvSpPr>
            <a:spLocks noGrp="1" noChangeArrowheads="1"/>
          </p:cNvSpPr>
          <p:nvPr>
            <p:ph type="body" sz="half" idx="1"/>
          </p:nvPr>
        </p:nvSpPr>
        <p:spPr>
          <a:xfrm>
            <a:off x="519112" y="960107"/>
            <a:ext cx="8105775" cy="2579798"/>
          </a:xfrm>
        </p:spPr>
        <p:txBody>
          <a:bodyPr>
            <a:noAutofit/>
          </a:bodyPr>
          <a:lstStyle/>
          <a:p>
            <a:pPr marL="0" indent="0">
              <a:lnSpc>
                <a:spcPct val="90000"/>
              </a:lnSpc>
              <a:buNone/>
            </a:pPr>
            <a:r>
              <a:rPr lang="fr-FR" altLang="fr-FR" sz="2400" b="1" dirty="0">
                <a:solidFill>
                  <a:schemeClr val="bg1"/>
                </a:solidFill>
              </a:rPr>
              <a:t>Ils étaient là, l'âne et le bœuf, pour réchauffer Jésus. </a:t>
            </a:r>
          </a:p>
          <a:p>
            <a:pPr marL="0" indent="0">
              <a:lnSpc>
                <a:spcPct val="90000"/>
              </a:lnSpc>
              <a:buNone/>
            </a:pPr>
            <a:r>
              <a:rPr lang="fr-FR" altLang="fr-FR" sz="2400" b="1" dirty="0">
                <a:solidFill>
                  <a:schemeClr val="bg1"/>
                </a:solidFill>
              </a:rPr>
              <a:t>Nos parents racontaient cela quand nous étions petits. </a:t>
            </a:r>
          </a:p>
          <a:p>
            <a:pPr marL="0" indent="0" algn="r">
              <a:lnSpc>
                <a:spcPct val="90000"/>
              </a:lnSpc>
              <a:buNone/>
            </a:pPr>
            <a:r>
              <a:rPr lang="fr-FR" altLang="fr-FR" sz="1400" b="1" dirty="0">
                <a:solidFill>
                  <a:schemeClr val="bg1"/>
                </a:solidFill>
              </a:rPr>
              <a:t> Poème Noël  Théophile Gauthier</a:t>
            </a:r>
          </a:p>
          <a:p>
            <a:pPr marL="0" indent="0">
              <a:lnSpc>
                <a:spcPct val="90000"/>
              </a:lnSpc>
              <a:buNone/>
            </a:pPr>
            <a:r>
              <a:rPr lang="fr-FR" altLang="fr-FR" sz="2400" b="1" dirty="0">
                <a:solidFill>
                  <a:schemeClr val="bg1"/>
                </a:solidFill>
              </a:rPr>
              <a:t>Mais les bêtes étaient surtout là pour nous représenter, pour dire : nous sommes les vivants les plus stupides de la création, nous ne comprenons rien à rien, mais nous sommes là et nous reconnaissons notre maître dans ce petit enfant... Pas plus...</a:t>
            </a:r>
          </a:p>
        </p:txBody>
      </p:sp>
      <p:pic>
        <p:nvPicPr>
          <p:cNvPr id="3" name="Image 2" descr="Une image contenant texte, chat, dessin, clipart&#10;&#10;Description générée automatiquement">
            <a:extLst>
              <a:ext uri="{FF2B5EF4-FFF2-40B4-BE49-F238E27FC236}">
                <a16:creationId xmlns:a16="http://schemas.microsoft.com/office/drawing/2014/main" id="{939E753D-2392-056F-10EE-F8033E0E7DF3}"/>
              </a:ext>
            </a:extLst>
          </p:cNvPr>
          <p:cNvPicPr>
            <a:picLocks noChangeAspect="1"/>
          </p:cNvPicPr>
          <p:nvPr/>
        </p:nvPicPr>
        <p:blipFill>
          <a:blip r:embed="rId2"/>
          <a:stretch>
            <a:fillRect/>
          </a:stretch>
        </p:blipFill>
        <p:spPr>
          <a:xfrm>
            <a:off x="1226593" y="4115657"/>
            <a:ext cx="2277098" cy="2253981"/>
          </a:xfrm>
          <a:prstGeom prst="rect">
            <a:avLst/>
          </a:prstGeom>
        </p:spPr>
      </p:pic>
      <p:pic>
        <p:nvPicPr>
          <p:cNvPr id="4" name="Image 3" descr="Une image contenant dessin, dessin humoristique, mammifère, peinture&#10;&#10;Description générée automatiquement">
            <a:extLst>
              <a:ext uri="{FF2B5EF4-FFF2-40B4-BE49-F238E27FC236}">
                <a16:creationId xmlns:a16="http://schemas.microsoft.com/office/drawing/2014/main" id="{5D0F4953-C00C-F45C-9751-BB61E57535E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210604" y="4115657"/>
            <a:ext cx="2536174" cy="2253981"/>
          </a:xfrm>
          <a:prstGeom prst="rect">
            <a:avLst/>
          </a:prstGeom>
        </p:spPr>
      </p:pic>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a:extLst>
              <a:ext uri="{FF2B5EF4-FFF2-40B4-BE49-F238E27FC236}">
                <a16:creationId xmlns:a16="http://schemas.microsoft.com/office/drawing/2014/main" id="{03F948AF-6CFA-58F7-BB34-149C697AC429}"/>
              </a:ext>
            </a:extLst>
          </p:cNvPr>
          <p:cNvSpPr>
            <a:spLocks noGrp="1" noChangeArrowheads="1"/>
          </p:cNvSpPr>
          <p:nvPr>
            <p:ph type="title"/>
          </p:nvPr>
        </p:nvSpPr>
        <p:spPr>
          <a:xfrm>
            <a:off x="581560" y="179073"/>
            <a:ext cx="7726363" cy="1143000"/>
          </a:xfrm>
        </p:spPr>
        <p:txBody>
          <a:bodyPr/>
          <a:lstStyle/>
          <a:p>
            <a:r>
              <a:rPr lang="fr-FR" altLang="fr-FR" b="1" dirty="0">
                <a:solidFill>
                  <a:schemeClr val="bg1"/>
                </a:solidFill>
              </a:rPr>
              <a:t>Méditons sur ce Mystère…</a:t>
            </a:r>
          </a:p>
        </p:txBody>
      </p:sp>
      <p:sp>
        <p:nvSpPr>
          <p:cNvPr id="108547" name="Rectangle 3">
            <a:extLst>
              <a:ext uri="{FF2B5EF4-FFF2-40B4-BE49-F238E27FC236}">
                <a16:creationId xmlns:a16="http://schemas.microsoft.com/office/drawing/2014/main" id="{CA76ADDA-12BE-2D9F-5A48-0D09A0D25E4A}"/>
              </a:ext>
            </a:extLst>
          </p:cNvPr>
          <p:cNvSpPr>
            <a:spLocks noGrp="1" noChangeArrowheads="1"/>
          </p:cNvSpPr>
          <p:nvPr>
            <p:ph type="body" sz="half" idx="2"/>
          </p:nvPr>
        </p:nvSpPr>
        <p:spPr>
          <a:xfrm>
            <a:off x="3798745" y="1123164"/>
            <a:ext cx="4962201" cy="5256213"/>
          </a:xfrm>
        </p:spPr>
        <p:txBody>
          <a:bodyPr>
            <a:noAutofit/>
          </a:bodyPr>
          <a:lstStyle/>
          <a:p>
            <a:pPr marL="0" indent="0">
              <a:lnSpc>
                <a:spcPct val="90000"/>
              </a:lnSpc>
              <a:buNone/>
            </a:pPr>
            <a:r>
              <a:rPr lang="fr-FR" altLang="fr-FR" sz="2400" b="1" dirty="0">
                <a:solidFill>
                  <a:schemeClr val="bg1"/>
                </a:solidFill>
              </a:rPr>
              <a:t>Et toi, Marie, allongée, épuisée par la vie naissante de ton fils, par ses hurlements de nourrisson, tu sens la fatigue t'envahir.</a:t>
            </a:r>
          </a:p>
          <a:p>
            <a:pPr marL="0" indent="0">
              <a:lnSpc>
                <a:spcPct val="90000"/>
              </a:lnSpc>
              <a:buNone/>
            </a:pPr>
            <a:r>
              <a:rPr lang="fr-FR" altLang="fr-FR" sz="2400" b="1" dirty="0">
                <a:solidFill>
                  <a:schemeClr val="bg1"/>
                </a:solidFill>
              </a:rPr>
              <a:t>C'est que tu es maintenant responsable de Dieu. </a:t>
            </a:r>
          </a:p>
          <a:p>
            <a:pPr marL="0" indent="0">
              <a:lnSpc>
                <a:spcPct val="90000"/>
              </a:lnSpc>
              <a:buNone/>
            </a:pPr>
            <a:r>
              <a:rPr lang="fr-FR" altLang="fr-FR" sz="2400" b="1" dirty="0">
                <a:solidFill>
                  <a:schemeClr val="bg1"/>
                </a:solidFill>
              </a:rPr>
              <a:t>Être mère de Dieu, comme être mère d'un petit d'homme, c'est une aventure secrète et impénétrable, un abandon de soi, un devoir difficile.</a:t>
            </a:r>
          </a:p>
          <a:p>
            <a:pPr marL="0" indent="0">
              <a:lnSpc>
                <a:spcPct val="90000"/>
              </a:lnSpc>
              <a:buNone/>
            </a:pPr>
            <a:r>
              <a:rPr lang="fr-FR" altLang="fr-FR" sz="2400" b="1" dirty="0">
                <a:solidFill>
                  <a:schemeClr val="bg1"/>
                </a:solidFill>
              </a:rPr>
              <a:t>Marie, tu es allongée, tu ne tiens pas ton enfant dans tes bras, comme on s'y attendrait. </a:t>
            </a:r>
          </a:p>
        </p:txBody>
      </p:sp>
      <p:pic>
        <p:nvPicPr>
          <p:cNvPr id="4" name="Image 3" descr="Une image contenant peinture, Visage humain, dessin humoristique, dessin&#10;&#10;Description générée automatiquement">
            <a:extLst>
              <a:ext uri="{FF2B5EF4-FFF2-40B4-BE49-F238E27FC236}">
                <a16:creationId xmlns:a16="http://schemas.microsoft.com/office/drawing/2014/main" id="{66837794-B3DF-CC39-A93D-C196F0AEB01F}"/>
              </a:ext>
            </a:extLst>
          </p:cNvPr>
          <p:cNvPicPr>
            <a:picLocks noChangeAspect="1"/>
          </p:cNvPicPr>
          <p:nvPr/>
        </p:nvPicPr>
        <p:blipFill>
          <a:blip r:embed="rId2"/>
          <a:stretch>
            <a:fillRect/>
          </a:stretch>
        </p:blipFill>
        <p:spPr>
          <a:xfrm>
            <a:off x="383053" y="1750547"/>
            <a:ext cx="3090672" cy="3157728"/>
          </a:xfrm>
          <a:prstGeom prst="rect">
            <a:avLst/>
          </a:prstGeom>
        </p:spPr>
      </p:pic>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a:extLst>
              <a:ext uri="{FF2B5EF4-FFF2-40B4-BE49-F238E27FC236}">
                <a16:creationId xmlns:a16="http://schemas.microsoft.com/office/drawing/2014/main" id="{F4A34F62-C358-AD07-7CD7-02F247A56280}"/>
              </a:ext>
            </a:extLst>
          </p:cNvPr>
          <p:cNvSpPr>
            <a:spLocks noGrp="1" noChangeArrowheads="1"/>
          </p:cNvSpPr>
          <p:nvPr>
            <p:ph type="title"/>
          </p:nvPr>
        </p:nvSpPr>
        <p:spPr>
          <a:xfrm>
            <a:off x="337116" y="0"/>
            <a:ext cx="7726363" cy="1143000"/>
          </a:xfrm>
        </p:spPr>
        <p:txBody>
          <a:bodyPr/>
          <a:lstStyle/>
          <a:p>
            <a:r>
              <a:rPr lang="fr-FR" altLang="fr-FR" dirty="0">
                <a:solidFill>
                  <a:schemeClr val="bg1"/>
                </a:solidFill>
              </a:rPr>
              <a:t>Méditons sur ce Mystère…</a:t>
            </a:r>
          </a:p>
        </p:txBody>
      </p:sp>
      <p:sp>
        <p:nvSpPr>
          <p:cNvPr id="230403" name="Rectangle 3">
            <a:extLst>
              <a:ext uri="{FF2B5EF4-FFF2-40B4-BE49-F238E27FC236}">
                <a16:creationId xmlns:a16="http://schemas.microsoft.com/office/drawing/2014/main" id="{37B19B4E-7445-E344-6BE9-869A6F492BD6}"/>
              </a:ext>
            </a:extLst>
          </p:cNvPr>
          <p:cNvSpPr>
            <a:spLocks noGrp="1" noChangeArrowheads="1"/>
          </p:cNvSpPr>
          <p:nvPr>
            <p:ph type="body" sz="half" idx="2"/>
          </p:nvPr>
        </p:nvSpPr>
        <p:spPr>
          <a:xfrm>
            <a:off x="2735138" y="923988"/>
            <a:ext cx="5938082" cy="5256213"/>
          </a:xfrm>
        </p:spPr>
        <p:txBody>
          <a:bodyPr>
            <a:noAutofit/>
          </a:bodyPr>
          <a:lstStyle/>
          <a:p>
            <a:pPr marL="0" indent="0">
              <a:lnSpc>
                <a:spcPct val="80000"/>
              </a:lnSpc>
              <a:buNone/>
            </a:pPr>
            <a:r>
              <a:rPr lang="fr-FR" altLang="fr-FR" sz="2400" b="1" dirty="0">
                <a:solidFill>
                  <a:schemeClr val="bg1"/>
                </a:solidFill>
              </a:rPr>
              <a:t>De tes deux doigts dressés, tu nous le montres. </a:t>
            </a:r>
          </a:p>
          <a:p>
            <a:pPr marL="0" indent="0">
              <a:lnSpc>
                <a:spcPct val="80000"/>
              </a:lnSpc>
              <a:buNone/>
            </a:pPr>
            <a:r>
              <a:rPr lang="fr-FR" altLang="fr-FR" sz="2400" b="1" dirty="0">
                <a:solidFill>
                  <a:schemeClr val="bg1"/>
                </a:solidFill>
              </a:rPr>
              <a:t>L'index pour nous dire qu'il est homme, le majeur qu'il est Dieu. </a:t>
            </a:r>
          </a:p>
          <a:p>
            <a:pPr marL="0" indent="0">
              <a:lnSpc>
                <a:spcPct val="80000"/>
              </a:lnSpc>
              <a:buNone/>
            </a:pPr>
            <a:r>
              <a:rPr lang="fr-FR" altLang="fr-FR" sz="2400" b="1" dirty="0">
                <a:solidFill>
                  <a:schemeClr val="bg1"/>
                </a:solidFill>
              </a:rPr>
              <a:t>Mystère de l'Incarnation, mystère des profondeurs ; Dieu a plongé dans notre vie d'homme, Dieu souffre notre vie d'homme, </a:t>
            </a:r>
          </a:p>
          <a:p>
            <a:pPr marL="0" indent="0">
              <a:lnSpc>
                <a:spcPct val="80000"/>
              </a:lnSpc>
              <a:buNone/>
            </a:pPr>
            <a:r>
              <a:rPr lang="fr-FR" altLang="fr-FR" sz="2400" b="1" dirty="0">
                <a:solidFill>
                  <a:schemeClr val="bg1"/>
                </a:solidFill>
              </a:rPr>
              <a:t>Dieu ressuscite notre vie d'homme.</a:t>
            </a:r>
          </a:p>
          <a:p>
            <a:pPr marL="0" indent="0">
              <a:lnSpc>
                <a:spcPct val="80000"/>
              </a:lnSpc>
              <a:buNone/>
            </a:pPr>
            <a:r>
              <a:rPr lang="fr-FR" altLang="fr-FR" sz="2400" b="1" dirty="0">
                <a:solidFill>
                  <a:schemeClr val="bg1"/>
                </a:solidFill>
              </a:rPr>
              <a:t>Tes trois autres doigts, Marie, repliés et regroupés, voudraient nous révéler le grand mystère de la Trinité : un Père, un Fils, un ami, l'Esprit... </a:t>
            </a:r>
          </a:p>
          <a:p>
            <a:pPr marL="0" indent="0">
              <a:lnSpc>
                <a:spcPct val="80000"/>
              </a:lnSpc>
              <a:buNone/>
            </a:pPr>
            <a:r>
              <a:rPr lang="fr-FR" altLang="fr-FR" sz="2400" b="1" dirty="0">
                <a:solidFill>
                  <a:schemeClr val="bg1"/>
                </a:solidFill>
              </a:rPr>
              <a:t>Mais nous n'avons pas comme toi cette familiarité avec Dieu. </a:t>
            </a:r>
          </a:p>
          <a:p>
            <a:pPr marL="0" indent="0">
              <a:lnSpc>
                <a:spcPct val="80000"/>
              </a:lnSpc>
              <a:buNone/>
            </a:pPr>
            <a:r>
              <a:rPr lang="fr-FR" altLang="fr-FR" sz="2400" b="1" dirty="0">
                <a:solidFill>
                  <a:schemeClr val="bg1"/>
                </a:solidFill>
              </a:rPr>
              <a:t>Notre nuque est raide et notre intelligence souvent fermée...</a:t>
            </a:r>
          </a:p>
        </p:txBody>
      </p:sp>
      <p:pic>
        <p:nvPicPr>
          <p:cNvPr id="4" name="Image 3" descr="Une image contenant dessin, Visage humain, peinture, dessin humoristique&#10;&#10;Description générée automatiquement">
            <a:extLst>
              <a:ext uri="{FF2B5EF4-FFF2-40B4-BE49-F238E27FC236}">
                <a16:creationId xmlns:a16="http://schemas.microsoft.com/office/drawing/2014/main" id="{122FA9E9-A20D-24E7-A734-E479CEAF52F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12513" y="1784740"/>
            <a:ext cx="1545336" cy="2346960"/>
          </a:xfrm>
          <a:prstGeom prst="rect">
            <a:avLst/>
          </a:prstGeom>
        </p:spPr>
      </p:pic>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2">
            <a:extLst>
              <a:ext uri="{FF2B5EF4-FFF2-40B4-BE49-F238E27FC236}">
                <a16:creationId xmlns:a16="http://schemas.microsoft.com/office/drawing/2014/main" id="{EF263EF1-78CF-3641-B9F1-0C65CB95E2F5}"/>
              </a:ext>
            </a:extLst>
          </p:cNvPr>
          <p:cNvSpPr>
            <a:spLocks noGrp="1" noChangeArrowheads="1"/>
          </p:cNvSpPr>
          <p:nvPr>
            <p:ph type="title"/>
          </p:nvPr>
        </p:nvSpPr>
        <p:spPr/>
        <p:txBody>
          <a:bodyPr/>
          <a:lstStyle/>
          <a:p>
            <a:r>
              <a:rPr lang="fr-FR" altLang="fr-FR" b="1" dirty="0">
                <a:solidFill>
                  <a:schemeClr val="bg1"/>
                </a:solidFill>
              </a:rPr>
              <a:t>Méditons sur ce Mystère…</a:t>
            </a:r>
          </a:p>
        </p:txBody>
      </p:sp>
      <p:sp>
        <p:nvSpPr>
          <p:cNvPr id="110595" name="Rectangle 3">
            <a:extLst>
              <a:ext uri="{FF2B5EF4-FFF2-40B4-BE49-F238E27FC236}">
                <a16:creationId xmlns:a16="http://schemas.microsoft.com/office/drawing/2014/main" id="{728A8648-9109-8C6B-6C24-7389D5142AA7}"/>
              </a:ext>
            </a:extLst>
          </p:cNvPr>
          <p:cNvSpPr>
            <a:spLocks noGrp="1" noChangeArrowheads="1"/>
          </p:cNvSpPr>
          <p:nvPr>
            <p:ph type="body" sz="half" idx="2"/>
          </p:nvPr>
        </p:nvSpPr>
        <p:spPr>
          <a:xfrm>
            <a:off x="4092167" y="1681947"/>
            <a:ext cx="4959806" cy="4030790"/>
          </a:xfrm>
        </p:spPr>
        <p:txBody>
          <a:bodyPr>
            <a:normAutofit/>
          </a:bodyPr>
          <a:lstStyle/>
          <a:p>
            <a:pPr marL="0" indent="0">
              <a:buNone/>
            </a:pPr>
            <a:r>
              <a:rPr lang="fr-FR" altLang="fr-FR" sz="2400" b="1" dirty="0">
                <a:solidFill>
                  <a:schemeClr val="bg1"/>
                </a:solidFill>
              </a:rPr>
              <a:t>Marie, pourquoi, </a:t>
            </a:r>
          </a:p>
          <a:p>
            <a:pPr marL="0" indent="0">
              <a:buNone/>
            </a:pPr>
            <a:r>
              <a:rPr lang="fr-FR" altLang="fr-FR" sz="2400" b="1" dirty="0">
                <a:solidFill>
                  <a:schemeClr val="bg1"/>
                </a:solidFill>
              </a:rPr>
              <a:t>pourquoi cette croix sur ton front ?</a:t>
            </a:r>
          </a:p>
          <a:p>
            <a:pPr marL="0" indent="0">
              <a:buNone/>
            </a:pPr>
            <a:r>
              <a:rPr lang="fr-FR" altLang="fr-FR" sz="2400" b="1" dirty="0">
                <a:solidFill>
                  <a:schemeClr val="bg1"/>
                </a:solidFill>
              </a:rPr>
              <a:t>Pourquoi cette folie au jour d'une naissance ?</a:t>
            </a:r>
            <a:endParaRPr lang="fr-FR" altLang="fr-FR" sz="2400" b="1" i="1" dirty="0">
              <a:solidFill>
                <a:schemeClr val="bg1"/>
              </a:solidFill>
            </a:endParaRPr>
          </a:p>
          <a:p>
            <a:pPr marL="0" indent="0">
              <a:buNone/>
            </a:pPr>
            <a:r>
              <a:rPr lang="fr-FR" altLang="fr-FR" sz="2400" b="1" i="1" dirty="0">
                <a:solidFill>
                  <a:schemeClr val="bg1"/>
                </a:solidFill>
              </a:rPr>
              <a:t>Chut</a:t>
            </a:r>
            <a:r>
              <a:rPr lang="fr-FR" altLang="fr-FR" sz="2400" b="1" dirty="0">
                <a:solidFill>
                  <a:schemeClr val="bg1"/>
                </a:solidFill>
              </a:rPr>
              <a:t>, répond Marie, la croix est mon chemin, la croix est aussi ton destin d'homme, mais vois, je te présente mon fils, je te donne mon fils, </a:t>
            </a:r>
          </a:p>
          <a:p>
            <a:pPr marL="0" indent="0">
              <a:buNone/>
            </a:pPr>
            <a:r>
              <a:rPr lang="fr-FR" altLang="fr-FR" sz="2400" b="1" dirty="0">
                <a:solidFill>
                  <a:schemeClr val="bg1"/>
                </a:solidFill>
              </a:rPr>
              <a:t>il est la Vie,</a:t>
            </a:r>
            <a:br>
              <a:rPr lang="fr-FR" altLang="fr-FR" sz="2400" b="1" dirty="0">
                <a:solidFill>
                  <a:schemeClr val="bg1"/>
                </a:solidFill>
              </a:rPr>
            </a:br>
            <a:r>
              <a:rPr lang="fr-FR" altLang="fr-FR" sz="2400" b="1" dirty="0">
                <a:solidFill>
                  <a:schemeClr val="bg1"/>
                </a:solidFill>
              </a:rPr>
              <a:t>la Vie éternelle...</a:t>
            </a:r>
          </a:p>
        </p:txBody>
      </p:sp>
      <p:pic>
        <p:nvPicPr>
          <p:cNvPr id="4" name="Image 3" descr="Une image contenant peinture, Visage humain, dessin humoristique, dessin&#10;&#10;Description générée automatiquement">
            <a:extLst>
              <a:ext uri="{FF2B5EF4-FFF2-40B4-BE49-F238E27FC236}">
                <a16:creationId xmlns:a16="http://schemas.microsoft.com/office/drawing/2014/main" id="{08F95A19-4BB7-AEC1-90DE-02A79F969950}"/>
              </a:ext>
            </a:extLst>
          </p:cNvPr>
          <p:cNvPicPr>
            <a:picLocks noChangeAspect="1"/>
          </p:cNvPicPr>
          <p:nvPr/>
        </p:nvPicPr>
        <p:blipFill>
          <a:blip r:embed="rId2"/>
          <a:stretch>
            <a:fillRect/>
          </a:stretch>
        </p:blipFill>
        <p:spPr>
          <a:xfrm>
            <a:off x="654656" y="2058365"/>
            <a:ext cx="3090672" cy="3157728"/>
          </a:xfrm>
          <a:prstGeom prst="rect">
            <a:avLst/>
          </a:prstGeom>
        </p:spPr>
      </p:pic>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a:extLst>
              <a:ext uri="{FF2B5EF4-FFF2-40B4-BE49-F238E27FC236}">
                <a16:creationId xmlns:a16="http://schemas.microsoft.com/office/drawing/2014/main" id="{9927444A-6AEB-6E1D-65B4-C59BD528AB13}"/>
              </a:ext>
            </a:extLst>
          </p:cNvPr>
          <p:cNvSpPr>
            <a:spLocks noGrp="1" noChangeArrowheads="1"/>
          </p:cNvSpPr>
          <p:nvPr>
            <p:ph type="title"/>
          </p:nvPr>
        </p:nvSpPr>
        <p:spPr/>
        <p:txBody>
          <a:bodyPr/>
          <a:lstStyle/>
          <a:p>
            <a:r>
              <a:rPr lang="fr-FR" altLang="fr-FR" b="1" dirty="0">
                <a:solidFill>
                  <a:schemeClr val="bg1"/>
                </a:solidFill>
              </a:rPr>
              <a:t>Méditons sur ce Mystère…</a:t>
            </a:r>
          </a:p>
        </p:txBody>
      </p:sp>
      <p:sp>
        <p:nvSpPr>
          <p:cNvPr id="232451" name="Rectangle 3">
            <a:extLst>
              <a:ext uri="{FF2B5EF4-FFF2-40B4-BE49-F238E27FC236}">
                <a16:creationId xmlns:a16="http://schemas.microsoft.com/office/drawing/2014/main" id="{ED5411F7-7943-D4AF-2497-67B902961208}"/>
              </a:ext>
            </a:extLst>
          </p:cNvPr>
          <p:cNvSpPr>
            <a:spLocks noGrp="1" noChangeArrowheads="1"/>
          </p:cNvSpPr>
          <p:nvPr>
            <p:ph type="body" sz="half" idx="2"/>
          </p:nvPr>
        </p:nvSpPr>
        <p:spPr>
          <a:xfrm>
            <a:off x="3219323" y="1609881"/>
            <a:ext cx="5336201" cy="5283908"/>
          </a:xfrm>
        </p:spPr>
        <p:txBody>
          <a:bodyPr>
            <a:normAutofit/>
          </a:bodyPr>
          <a:lstStyle/>
          <a:p>
            <a:pPr marL="0" indent="0">
              <a:lnSpc>
                <a:spcPct val="90000"/>
              </a:lnSpc>
              <a:buNone/>
            </a:pPr>
            <a:r>
              <a:rPr lang="fr-FR" altLang="fr-FR" sz="2400" b="1" dirty="0">
                <a:solidFill>
                  <a:schemeClr val="bg1"/>
                </a:solidFill>
              </a:rPr>
              <a:t>Ton fils, Marie ? </a:t>
            </a:r>
          </a:p>
          <a:p>
            <a:pPr marL="0" indent="0">
              <a:lnSpc>
                <a:spcPct val="90000"/>
              </a:lnSpc>
              <a:buNone/>
            </a:pPr>
            <a:r>
              <a:rPr lang="fr-FR" altLang="fr-FR" sz="2400" b="1" dirty="0">
                <a:solidFill>
                  <a:schemeClr val="bg1"/>
                </a:solidFill>
              </a:rPr>
              <a:t>Celui que le Très-Haut t'a demandé d'appeler Jésus ?</a:t>
            </a:r>
          </a:p>
          <a:p>
            <a:pPr marL="0" indent="0">
              <a:lnSpc>
                <a:spcPct val="90000"/>
              </a:lnSpc>
              <a:buNone/>
            </a:pPr>
            <a:r>
              <a:rPr lang="fr-FR" altLang="fr-FR" sz="2400" b="1" dirty="0">
                <a:solidFill>
                  <a:schemeClr val="bg1"/>
                </a:solidFill>
              </a:rPr>
              <a:t>Jésus, notre sauveur ? </a:t>
            </a:r>
          </a:p>
          <a:p>
            <a:pPr marL="0" indent="0">
              <a:lnSpc>
                <a:spcPct val="90000"/>
              </a:lnSpc>
              <a:buNone/>
            </a:pPr>
            <a:r>
              <a:rPr lang="fr-FR" altLang="fr-FR" sz="2400" b="1" dirty="0">
                <a:solidFill>
                  <a:schemeClr val="bg1"/>
                </a:solidFill>
              </a:rPr>
              <a:t>Ce bout de chair, enveloppé dans un linceul, entravé dans ses liens de momie, sans bras ni jambes, pauvre parmi les plus pauvres, future victime, hostie posée sur l'autel, pain offert, qui porte lui aussi sa croix sur son auréole ?</a:t>
            </a:r>
          </a:p>
        </p:txBody>
      </p:sp>
      <p:pic>
        <p:nvPicPr>
          <p:cNvPr id="4" name="Image 3" descr="Une image contenant dessin, Visage humain, peinture, dessin humoristique&#10;&#10;Description générée automatiquement">
            <a:extLst>
              <a:ext uri="{FF2B5EF4-FFF2-40B4-BE49-F238E27FC236}">
                <a16:creationId xmlns:a16="http://schemas.microsoft.com/office/drawing/2014/main" id="{533F0406-2E31-60AD-E0DB-304ABE185EC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75063" y="2804127"/>
            <a:ext cx="1545336" cy="2346960"/>
          </a:xfrm>
          <a:prstGeom prst="rect">
            <a:avLst/>
          </a:prstGeom>
        </p:spPr>
      </p:pic>
    </p:spTree>
  </p:cSld>
  <p:clrMapOvr>
    <a:masterClrMapping/>
  </p:clrMapOvr>
  <p:transition>
    <p:random/>
  </p:transition>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141</TotalTime>
  <Words>835</Words>
  <Application>Microsoft Office PowerPoint</Application>
  <PresentationFormat>Affichage à l'écran (4:3)</PresentationFormat>
  <Paragraphs>68</Paragraphs>
  <Slides>14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14</vt:i4>
      </vt:variant>
    </vt:vector>
  </HeadingPairs>
  <TitlesOfParts>
    <vt:vector size="18" baseType="lpstr">
      <vt:lpstr>Arial</vt:lpstr>
      <vt:lpstr>Calibri</vt:lpstr>
      <vt:lpstr>Calibri Light</vt:lpstr>
      <vt:lpstr>Thème Office</vt:lpstr>
      <vt:lpstr>HABITER Module Porte Parole</vt:lpstr>
      <vt:lpstr>Méditons sur ce Mystère…</vt:lpstr>
      <vt:lpstr>Méditons sur ce Mystère…</vt:lpstr>
      <vt:lpstr>Méditons sur ce Mystère…</vt:lpstr>
      <vt:lpstr>Méditons sur ce Mystère…</vt:lpstr>
      <vt:lpstr>Méditons sur ce Mystère…</vt:lpstr>
      <vt:lpstr>Méditons sur ce Mystère…</vt:lpstr>
      <vt:lpstr>Méditons sur ce Mystère…</vt:lpstr>
      <vt:lpstr>Méditons sur ce Mystère…</vt:lpstr>
      <vt:lpstr>Méditons sur ce Mystère…</vt:lpstr>
      <vt:lpstr>Méditons sur ce Mystère…</vt:lpstr>
      <vt:lpstr>Méditons sur ce Mystère…</vt:lpstr>
      <vt:lpstr>Méditons sur ce Mystère…</vt:lpstr>
      <vt:lpstr>Réalisation Catéchese Par la Parole avec les textes du module Habiter  Collection Porte Parole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2ème module : HABITER</dc:title>
  <dc:creator>Olivier PLICHON</dc:creator>
  <cp:lastModifiedBy>odile theiller</cp:lastModifiedBy>
  <cp:revision>25</cp:revision>
  <dcterms:created xsi:type="dcterms:W3CDTF">2011-10-06T15:27:10Z</dcterms:created>
  <dcterms:modified xsi:type="dcterms:W3CDTF">2023-09-26T09:42:03Z</dcterms:modified>
</cp:coreProperties>
</file>