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0" r:id="rId4"/>
    <p:sldId id="270" r:id="rId5"/>
    <p:sldId id="273" r:id="rId6"/>
    <p:sldId id="279" r:id="rId7"/>
    <p:sldId id="278" r:id="rId8"/>
    <p:sldId id="281" r:id="rId9"/>
  </p:sldIdLst>
  <p:sldSz cx="12192000" cy="6858000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CF6AE2-C646-425E-34C3-F190DF7CB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A3DBC6B-B405-E4FA-EC42-5241E6137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1673FE-0FBF-EDD3-205B-3550BAE27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97C5-1323-47B2-8647-8F647F91282B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EA6587-BF35-F910-5EB7-F8219FBD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F5AFB9-B699-56F1-5060-6A0F0D171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595F-2F46-4723-8287-05C4BD19BA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611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497BEB-8CFC-89EF-8CC7-C04DF1BCF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A473A80-FE20-E0C4-46BF-306DF32F5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27F0BC-4A5E-18E2-B651-B9DB8ED23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97C5-1323-47B2-8647-8F647F91282B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ABF07A-46A7-0480-83CD-3E0DE128E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53CC59-CEC1-6CCB-458D-D26CE0FD6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595F-2F46-4723-8287-05C4BD19BA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35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3933A52-F56B-71CE-F387-3603E5F452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DD0E81-7E9A-A272-7C47-AA7750369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20C0C1-B1AB-EF7F-C34A-539DA91D4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97C5-1323-47B2-8647-8F647F91282B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D96DD6-0A09-CB92-2217-1FC2FB949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916FE8-6017-7C5F-3C35-1CFEB0CAE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595F-2F46-4723-8287-05C4BD19BA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935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ECC491-0BFD-FFB5-C598-374151CE4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13F594-8A59-20ED-4C18-81BE3C90A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4DFA2D-2DCE-25A6-D125-5D29E9449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97C5-1323-47B2-8647-8F647F91282B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FC531C-5004-1DC4-6C87-29294C86D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79F112-D678-ECE3-73E5-3F438636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595F-2F46-4723-8287-05C4BD19BA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69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E2640-D01E-98B0-4A0C-78C67E9E2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1ED45F-19D9-EC4C-1AAD-0BFF5F497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C41B8B-E522-A517-F0EA-50EBEEB9C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97C5-1323-47B2-8647-8F647F91282B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DC0A40-EF28-A7D5-EC08-91D1CC22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424182-B188-226C-564E-D6F9FAD4E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595F-2F46-4723-8287-05C4BD19BA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69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7B8F1A-2EFD-27A7-4BAA-003CFF49A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81FE0D-297A-E7AC-3C3D-BDCCBAA242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35CB6F-FB9E-912C-0955-8946CE3F4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2FD1A7-2BDD-CDA9-B5A7-F5FFF4466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97C5-1323-47B2-8647-8F647F91282B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4B96DA-DD6C-72EC-7F74-A2E724671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FE7D29-A623-8528-7F15-9519EF21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595F-2F46-4723-8287-05C4BD19BA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21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E42499-769C-8CA7-D70C-ED1F26007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2C3949-2F61-D71C-B898-B90E4AF51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EDB5976-A40B-98E7-70D6-AAD2485BE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DCAC7CA-A873-B788-F545-6E83D91C0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54B4020-E53F-DD03-F06C-3AE92767EC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1C0FB1-B1B3-DFFA-D1B3-F1AC8754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97C5-1323-47B2-8647-8F647F91282B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0D39335-DA01-8D1A-FB09-DD8E28E3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EC3113E-90D0-7DA9-4CD0-3FAF9C80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595F-2F46-4723-8287-05C4BD19BA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58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47B1AE-F0E5-5511-DE3A-89EEE1C9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0A151AD-E73E-24CD-CF69-487CC060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97C5-1323-47B2-8647-8F647F91282B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EBA9D5-1BA1-D8A1-54E6-8EFC95648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5C8AB2-25D8-D824-E0AD-786D4CC68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595F-2F46-4723-8287-05C4BD19BA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85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595DB7D-1EE0-5816-6E26-BDE9F2E1E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97C5-1323-47B2-8647-8F647F91282B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D6198E-946A-FEC7-ABAD-CC4095C45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332485-E85F-08D2-D318-D7926522B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595F-2F46-4723-8287-05C4BD19BA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646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AA5C06-56A3-CC84-AC91-B7D508A7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285CF1-BA17-5210-BEB6-FB22B0ED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9CB6D0-6A49-5A27-F1F6-A73065E64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8D84020-89CA-0269-2BB3-6D3016939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97C5-1323-47B2-8647-8F647F91282B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7B37BF-9D3E-AAB2-0B21-C0C1A5289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F7970B-1CB6-E658-E5DD-F380FE45B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595F-2F46-4723-8287-05C4BD19BA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122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A2DCBB-A396-8D99-2173-98067C129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343D9BF-7344-BF6F-A77D-8E2C60E45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D02766-C21A-58A6-F747-12B42E2F5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7B9372-AA54-E6ED-023F-2B24FA418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97C5-1323-47B2-8647-8F647F91282B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062A80-B13F-ECCD-B8FB-FFC382617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50B7CA-7C2B-D68C-85C2-E70F0DD00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595F-2F46-4723-8287-05C4BD19BA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82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8C1493F-0304-F937-8071-0119DDB09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0470C7-DBB0-1B2C-A210-C8C6147DC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2CB366-ECE6-E241-E202-559DA0776D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E97C5-1323-47B2-8647-8F647F91282B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E4E4FB-91CD-F354-894F-CEB618D74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AB7EF0-9D7C-AFD1-7C75-416663EF5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9595F-2F46-4723-8287-05C4BD19BA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7694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art, Symétrie, vitrail, fenêtre&#10;&#10;Description générée automatiquement">
            <a:extLst>
              <a:ext uri="{FF2B5EF4-FFF2-40B4-BE49-F238E27FC236}">
                <a16:creationId xmlns:a16="http://schemas.microsoft.com/office/drawing/2014/main" id="{02B94D5D-1B4C-307D-2FAE-43CFA387A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94" y="199178"/>
            <a:ext cx="6690797" cy="665882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F1AAF2-D60D-AEDC-AD02-E4B1103B0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9659" y="1122362"/>
            <a:ext cx="5423026" cy="3857043"/>
          </a:xfrm>
        </p:spPr>
        <p:txBody>
          <a:bodyPr>
            <a:normAutofit/>
          </a:bodyPr>
          <a:lstStyle/>
          <a:p>
            <a:r>
              <a:rPr lang="fr-FR" dirty="0">
                <a:latin typeface="Balthazar" pitchFamily="2" charset="0"/>
                <a:ea typeface="STXingkai" panose="020B0503020204020204" pitchFamily="2" charset="-122"/>
              </a:rPr>
              <a:t>Diaporama </a:t>
            </a:r>
            <a:br>
              <a:rPr lang="fr-FR" dirty="0">
                <a:latin typeface="Balthazar" pitchFamily="2" charset="0"/>
                <a:ea typeface="STXingkai" panose="020B0503020204020204" pitchFamily="2" charset="-122"/>
              </a:rPr>
            </a:br>
            <a:r>
              <a:rPr lang="fr-FR" dirty="0">
                <a:latin typeface="Balthazar" pitchFamily="2" charset="0"/>
                <a:ea typeface="STXingkai" panose="020B0503020204020204" pitchFamily="2" charset="-122"/>
              </a:rPr>
              <a:t>Vitrail de Nativité </a:t>
            </a:r>
            <a:br>
              <a:rPr lang="fr-FR" dirty="0">
                <a:latin typeface="Balthazar" pitchFamily="2" charset="0"/>
                <a:ea typeface="STXingkai" panose="020B0503020204020204" pitchFamily="2" charset="-122"/>
              </a:rPr>
            </a:br>
            <a:r>
              <a:rPr lang="fr-FR" dirty="0">
                <a:latin typeface="Balthazar" pitchFamily="2" charset="0"/>
                <a:ea typeface="STXingkai" panose="020B0503020204020204" pitchFamily="2" charset="-122"/>
              </a:rPr>
              <a:t>de Chartres </a:t>
            </a:r>
            <a:br>
              <a:rPr lang="fr-FR" dirty="0">
                <a:latin typeface="Balthazar" pitchFamily="2" charset="0"/>
                <a:ea typeface="STXingkai" panose="020B0503020204020204" pitchFamily="2" charset="-122"/>
              </a:rPr>
            </a:br>
            <a:r>
              <a:rPr lang="fr-FR" dirty="0">
                <a:latin typeface="Balthazar" pitchFamily="2" charset="0"/>
                <a:ea typeface="STXingkai" panose="020B0503020204020204" pitchFamily="2" charset="-122"/>
              </a:rPr>
              <a:t>Méditation </a:t>
            </a:r>
          </a:p>
        </p:txBody>
      </p:sp>
    </p:spTree>
    <p:extLst>
      <p:ext uri="{BB962C8B-B14F-4D97-AF65-F5344CB8AC3E}">
        <p14:creationId xmlns:p14="http://schemas.microsoft.com/office/powerpoint/2010/main" val="380469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vitrail_nativite_Chartres-lagarde_p 55 23 Jésus ">
            <a:extLst>
              <a:ext uri="{FF2B5EF4-FFF2-40B4-BE49-F238E27FC236}">
                <a16:creationId xmlns:a16="http://schemas.microsoft.com/office/drawing/2014/main" id="{92266B1C-5FC5-0402-2E5C-D83D27E5D6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68" y="2030860"/>
            <a:ext cx="2878861" cy="2680897"/>
          </a:xfrm>
          <a:prstGeom prst="rect">
            <a:avLst/>
          </a:prstGeom>
        </p:spPr>
      </p:pic>
      <p:pic>
        <p:nvPicPr>
          <p:cNvPr id="10" name="Image 9" descr="Une image contenant art, vitrail, léger&#10;&#10;Description générée automatiquement">
            <a:extLst>
              <a:ext uri="{FF2B5EF4-FFF2-40B4-BE49-F238E27FC236}">
                <a16:creationId xmlns:a16="http://schemas.microsoft.com/office/drawing/2014/main" id="{8C71B531-E62B-39BA-6D52-E8ADFF085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667" y="582261"/>
            <a:ext cx="685801" cy="1042418"/>
          </a:xfrm>
          <a:prstGeom prst="rect">
            <a:avLst/>
          </a:prstGeom>
        </p:spPr>
      </p:pic>
      <p:pic>
        <p:nvPicPr>
          <p:cNvPr id="8" name="Image 7" descr="Une image contenant art, Symétrie, vitrail, fenêtre&#10;&#10;Description générée automatiquement">
            <a:extLst>
              <a:ext uri="{FF2B5EF4-FFF2-40B4-BE49-F238E27FC236}">
                <a16:creationId xmlns:a16="http://schemas.microsoft.com/office/drawing/2014/main" id="{7DCA7085-7F31-AD52-A0A5-9115F93B7A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94" y="199178"/>
            <a:ext cx="6690797" cy="6658822"/>
          </a:xfrm>
          <a:prstGeom prst="rect">
            <a:avLst/>
          </a:prstGeom>
        </p:spPr>
      </p:pic>
      <p:pic>
        <p:nvPicPr>
          <p:cNvPr id="2" name="Image 1" descr="Une image contenant art, vitrail&#10;&#10;Description générée automatiquement">
            <a:extLst>
              <a:ext uri="{FF2B5EF4-FFF2-40B4-BE49-F238E27FC236}">
                <a16:creationId xmlns:a16="http://schemas.microsoft.com/office/drawing/2014/main" id="{758E77A6-E24B-84BA-9DAC-C4AFF4F79C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67" y="503303"/>
            <a:ext cx="5951677" cy="2575246"/>
          </a:xfrm>
          <a:prstGeom prst="rect">
            <a:avLst/>
          </a:prstGeom>
        </p:spPr>
      </p:pic>
      <p:pic>
        <p:nvPicPr>
          <p:cNvPr id="7" name="Image 6" descr="vitrail_nativite_Chartres-lagarde_p 55 23 étoile ">
            <a:extLst>
              <a:ext uri="{FF2B5EF4-FFF2-40B4-BE49-F238E27FC236}">
                <a16:creationId xmlns:a16="http://schemas.microsoft.com/office/drawing/2014/main" id="{DDB683B2-8014-6D3B-4C0E-5BE349DA13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54" y="-503303"/>
            <a:ext cx="6416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3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7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7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7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art, vitrail, léger&#10;&#10;Description générée automatiquement">
            <a:extLst>
              <a:ext uri="{FF2B5EF4-FFF2-40B4-BE49-F238E27FC236}">
                <a16:creationId xmlns:a16="http://schemas.microsoft.com/office/drawing/2014/main" id="{1D349D8A-20B9-7F8C-6DDE-CCAF26EB3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667" y="582261"/>
            <a:ext cx="685801" cy="1042418"/>
          </a:xfrm>
          <a:prstGeom prst="rect">
            <a:avLst/>
          </a:prstGeom>
        </p:spPr>
      </p:pic>
      <p:pic>
        <p:nvPicPr>
          <p:cNvPr id="10" name="Image 9" descr="Une image contenant art, Symétrie, vitrail, fenêtre&#10;&#10;Description générée automatiquement">
            <a:extLst>
              <a:ext uri="{FF2B5EF4-FFF2-40B4-BE49-F238E27FC236}">
                <a16:creationId xmlns:a16="http://schemas.microsoft.com/office/drawing/2014/main" id="{B955912F-6C4C-7FAB-73AB-D4EEAEB08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94" y="199178"/>
            <a:ext cx="6690797" cy="6658822"/>
          </a:xfrm>
          <a:prstGeom prst="rect">
            <a:avLst/>
          </a:prstGeom>
        </p:spPr>
      </p:pic>
      <p:pic>
        <p:nvPicPr>
          <p:cNvPr id="2" name="Image 1" descr="Une image contenant art, vitrail&#10;&#10;Description générée automatiquement">
            <a:extLst>
              <a:ext uri="{FF2B5EF4-FFF2-40B4-BE49-F238E27FC236}">
                <a16:creationId xmlns:a16="http://schemas.microsoft.com/office/drawing/2014/main" id="{758E77A6-E24B-84BA-9DAC-C4AFF4F79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67" y="503303"/>
            <a:ext cx="5951677" cy="2575246"/>
          </a:xfrm>
          <a:prstGeom prst="rect">
            <a:avLst/>
          </a:prstGeom>
        </p:spPr>
      </p:pic>
      <p:pic>
        <p:nvPicPr>
          <p:cNvPr id="4" name="Image 3" descr="Une image contenant Ambré, art, ligne, bâtiment&#10;&#10;Description générée automatiquement">
            <a:extLst>
              <a:ext uri="{FF2B5EF4-FFF2-40B4-BE49-F238E27FC236}">
                <a16:creationId xmlns:a16="http://schemas.microsoft.com/office/drawing/2014/main" id="{69843D2D-A3A9-5E01-91C3-27A7E8CE97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3049125"/>
            <a:ext cx="2724539" cy="1610684"/>
          </a:xfrm>
          <a:prstGeom prst="rect">
            <a:avLst/>
          </a:prstGeom>
        </p:spPr>
      </p:pic>
      <p:pic>
        <p:nvPicPr>
          <p:cNvPr id="7" name="Image 6" descr="vitrail_nativite_Chartres-lagarde_p 55 23 Jésus ">
            <a:extLst>
              <a:ext uri="{FF2B5EF4-FFF2-40B4-BE49-F238E27FC236}">
                <a16:creationId xmlns:a16="http://schemas.microsoft.com/office/drawing/2014/main" id="{A0956757-8BA5-6B23-8EC2-36A226980A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68" y="2030860"/>
            <a:ext cx="2878861" cy="2680897"/>
          </a:xfrm>
          <a:prstGeom prst="rect">
            <a:avLst/>
          </a:prstGeom>
        </p:spPr>
      </p:pic>
      <p:pic>
        <p:nvPicPr>
          <p:cNvPr id="8" name="Image 7" descr="vitrail_nativite_Chartres-lagarde_p 55 23 boeuf">
            <a:extLst>
              <a:ext uri="{FF2B5EF4-FFF2-40B4-BE49-F238E27FC236}">
                <a16:creationId xmlns:a16="http://schemas.microsoft.com/office/drawing/2014/main" id="{BF4A10C4-440B-6044-3DD3-075DCF1C2F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46" y="-394099"/>
            <a:ext cx="5832852" cy="5579699"/>
          </a:xfrm>
          <a:prstGeom prst="rect">
            <a:avLst/>
          </a:prstGeom>
        </p:spPr>
      </p:pic>
      <p:pic>
        <p:nvPicPr>
          <p:cNvPr id="9" name="Image 8" descr="vitrail_nativite_Chartres-lagarde_p 55 23 ane">
            <a:extLst>
              <a:ext uri="{FF2B5EF4-FFF2-40B4-BE49-F238E27FC236}">
                <a16:creationId xmlns:a16="http://schemas.microsoft.com/office/drawing/2014/main" id="{10326FB6-1A2E-DE4B-79F3-1A42947327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203" y="-1092877"/>
            <a:ext cx="5367262" cy="529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2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vitrail_nativite_Chartres-lagarde_p 55 23 Jésus ">
            <a:extLst>
              <a:ext uri="{FF2B5EF4-FFF2-40B4-BE49-F238E27FC236}">
                <a16:creationId xmlns:a16="http://schemas.microsoft.com/office/drawing/2014/main" id="{7F21ABC1-46ED-ED01-907B-972E5E1644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68" y="2030860"/>
            <a:ext cx="2878861" cy="2680897"/>
          </a:xfrm>
          <a:prstGeom prst="rect">
            <a:avLst/>
          </a:prstGeom>
        </p:spPr>
      </p:pic>
      <p:pic>
        <p:nvPicPr>
          <p:cNvPr id="7" name="Image 6" descr="Une image contenant art, Symétrie, vitrail, fenêtre&#10;&#10;Description générée automatiquement">
            <a:extLst>
              <a:ext uri="{FF2B5EF4-FFF2-40B4-BE49-F238E27FC236}">
                <a16:creationId xmlns:a16="http://schemas.microsoft.com/office/drawing/2014/main" id="{30EC2198-8B1D-E35A-D108-6D05987D9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94" y="199178"/>
            <a:ext cx="6690797" cy="6658822"/>
          </a:xfrm>
          <a:prstGeom prst="rect">
            <a:avLst/>
          </a:prstGeom>
        </p:spPr>
      </p:pic>
      <p:pic>
        <p:nvPicPr>
          <p:cNvPr id="2" name="Image 1" descr="Une image contenant art, vitrail&#10;&#10;Description générée automatiquement">
            <a:extLst>
              <a:ext uri="{FF2B5EF4-FFF2-40B4-BE49-F238E27FC236}">
                <a16:creationId xmlns:a16="http://schemas.microsoft.com/office/drawing/2014/main" id="{758E77A6-E24B-84BA-9DAC-C4AFF4F79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67" y="503303"/>
            <a:ext cx="5951677" cy="2575246"/>
          </a:xfrm>
          <a:prstGeom prst="rect">
            <a:avLst/>
          </a:prstGeom>
        </p:spPr>
      </p:pic>
      <p:pic>
        <p:nvPicPr>
          <p:cNvPr id="6" name="Image 5" descr="vitrail_nativite_Chartres-lagarde_p 55 23 Joseph">
            <a:extLst>
              <a:ext uri="{FF2B5EF4-FFF2-40B4-BE49-F238E27FC236}">
                <a16:creationId xmlns:a16="http://schemas.microsoft.com/office/drawing/2014/main" id="{612CFED9-0FBB-F6AF-529C-35346468CE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07" y="-81481"/>
            <a:ext cx="4664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7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rt, Symétrie, vitrail, fenêtre&#10;&#10;Description générée automatiquement">
            <a:extLst>
              <a:ext uri="{FF2B5EF4-FFF2-40B4-BE49-F238E27FC236}">
                <a16:creationId xmlns:a16="http://schemas.microsoft.com/office/drawing/2014/main" id="{DC706658-616F-DE0B-0A09-A7F2F1DF4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94" y="199178"/>
            <a:ext cx="6690797" cy="6658822"/>
          </a:xfrm>
          <a:prstGeom prst="rect">
            <a:avLst/>
          </a:prstGeom>
        </p:spPr>
      </p:pic>
      <p:pic>
        <p:nvPicPr>
          <p:cNvPr id="3" name="Image 2" descr="Une image contenant art, vitrail&#10;&#10;Description générée automatiquement">
            <a:extLst>
              <a:ext uri="{FF2B5EF4-FFF2-40B4-BE49-F238E27FC236}">
                <a16:creationId xmlns:a16="http://schemas.microsoft.com/office/drawing/2014/main" id="{FD97B5FF-E073-13FC-CD32-BBD680CD9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353" y="693426"/>
            <a:ext cx="5951677" cy="2575246"/>
          </a:xfrm>
          <a:prstGeom prst="rect">
            <a:avLst/>
          </a:prstGeom>
        </p:spPr>
      </p:pic>
      <p:pic>
        <p:nvPicPr>
          <p:cNvPr id="4" name="Image 3" descr="vitrail_nativite_Chartres-lagarde_p 55 23Marie">
            <a:extLst>
              <a:ext uri="{FF2B5EF4-FFF2-40B4-BE49-F238E27FC236}">
                <a16:creationId xmlns:a16="http://schemas.microsoft.com/office/drawing/2014/main" id="{AF613E0E-D0B8-E804-526C-2326396307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0" y="1077364"/>
            <a:ext cx="11068050" cy="6858000"/>
          </a:xfrm>
          <a:prstGeom prst="rect">
            <a:avLst/>
          </a:prstGeom>
        </p:spPr>
      </p:pic>
      <p:pic>
        <p:nvPicPr>
          <p:cNvPr id="2" name="Image 1" descr="vitrail_nativite_Chartres-lagarde_p 55 23 Jésus ">
            <a:extLst>
              <a:ext uri="{FF2B5EF4-FFF2-40B4-BE49-F238E27FC236}">
                <a16:creationId xmlns:a16="http://schemas.microsoft.com/office/drawing/2014/main" id="{AECC4A10-FCEF-1A2B-FC91-64527B7951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68" y="2030860"/>
            <a:ext cx="2878861" cy="268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4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art, vitrail, léger&#10;&#10;Description générée automatiquement">
            <a:extLst>
              <a:ext uri="{FF2B5EF4-FFF2-40B4-BE49-F238E27FC236}">
                <a16:creationId xmlns:a16="http://schemas.microsoft.com/office/drawing/2014/main" id="{02AA72FC-E94B-0980-BCA0-E5F0B288B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667" y="582261"/>
            <a:ext cx="685801" cy="1042418"/>
          </a:xfrm>
          <a:prstGeom prst="rect">
            <a:avLst/>
          </a:prstGeom>
        </p:spPr>
      </p:pic>
      <p:pic>
        <p:nvPicPr>
          <p:cNvPr id="9" name="Image 8" descr="Une image contenant art, Symétrie, vitrail, fenêtre&#10;&#10;Description générée automatiquement">
            <a:extLst>
              <a:ext uri="{FF2B5EF4-FFF2-40B4-BE49-F238E27FC236}">
                <a16:creationId xmlns:a16="http://schemas.microsoft.com/office/drawing/2014/main" id="{9F27056C-F869-35AA-127D-206CD2EC1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94" y="199178"/>
            <a:ext cx="6690797" cy="6658822"/>
          </a:xfrm>
          <a:prstGeom prst="rect">
            <a:avLst/>
          </a:prstGeom>
        </p:spPr>
      </p:pic>
      <p:pic>
        <p:nvPicPr>
          <p:cNvPr id="2" name="Image 1" descr="Une image contenant art, vitrail&#10;&#10;Description générée automatiquement">
            <a:extLst>
              <a:ext uri="{FF2B5EF4-FFF2-40B4-BE49-F238E27FC236}">
                <a16:creationId xmlns:a16="http://schemas.microsoft.com/office/drawing/2014/main" id="{758E77A6-E24B-84BA-9DAC-C4AFF4F79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67" y="503303"/>
            <a:ext cx="5951677" cy="2575246"/>
          </a:xfrm>
          <a:prstGeom prst="rect">
            <a:avLst/>
          </a:prstGeom>
        </p:spPr>
      </p:pic>
      <p:pic>
        <p:nvPicPr>
          <p:cNvPr id="5" name="Image 4" descr="vitrail_nativite_Chartres-lagarde_p 55 23Marie">
            <a:extLst>
              <a:ext uri="{FF2B5EF4-FFF2-40B4-BE49-F238E27FC236}">
                <a16:creationId xmlns:a16="http://schemas.microsoft.com/office/drawing/2014/main" id="{DF16858D-3906-337B-F69A-C35D6A1530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85" y="2717944"/>
            <a:ext cx="6143890" cy="3806886"/>
          </a:xfrm>
          <a:prstGeom prst="rect">
            <a:avLst/>
          </a:prstGeom>
        </p:spPr>
      </p:pic>
      <p:pic>
        <p:nvPicPr>
          <p:cNvPr id="6" name="Image 5" descr="vitrail_nativite_Chartres-lagarde_p 55 23 Joseph">
            <a:extLst>
              <a:ext uri="{FF2B5EF4-FFF2-40B4-BE49-F238E27FC236}">
                <a16:creationId xmlns:a16="http://schemas.microsoft.com/office/drawing/2014/main" id="{003A0628-9751-E0A5-88AE-AAD60330D3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815" y="2439003"/>
            <a:ext cx="1823258" cy="2680897"/>
          </a:xfrm>
          <a:prstGeom prst="rect">
            <a:avLst/>
          </a:prstGeom>
        </p:spPr>
      </p:pic>
      <p:pic>
        <p:nvPicPr>
          <p:cNvPr id="8" name="Image 7" descr="vitrail_nativite_Chartres-lagarde_p 55 23 étoile ">
            <a:extLst>
              <a:ext uri="{FF2B5EF4-FFF2-40B4-BE49-F238E27FC236}">
                <a16:creationId xmlns:a16="http://schemas.microsoft.com/office/drawing/2014/main" id="{C5AE512D-7AA0-F095-3406-24186D05AF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8" y="333170"/>
            <a:ext cx="1064751" cy="1137983"/>
          </a:xfrm>
          <a:prstGeom prst="rect">
            <a:avLst/>
          </a:prstGeom>
        </p:spPr>
      </p:pic>
      <p:pic>
        <p:nvPicPr>
          <p:cNvPr id="7" name="Image 6" descr="vitrail_nativite_Chartres-lagarde_p 55 23 Jésus ">
            <a:extLst>
              <a:ext uri="{FF2B5EF4-FFF2-40B4-BE49-F238E27FC236}">
                <a16:creationId xmlns:a16="http://schemas.microsoft.com/office/drawing/2014/main" id="{48A29E52-C465-3DF7-9467-80AB501A28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341" y="199178"/>
            <a:ext cx="7364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vitrail_nativite_Chartres-lagarde_p 55">
            <a:extLst>
              <a:ext uri="{FF2B5EF4-FFF2-40B4-BE49-F238E27FC236}">
                <a16:creationId xmlns:a16="http://schemas.microsoft.com/office/drawing/2014/main" id="{82909726-388F-7B61-8085-596ED72DC3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36" y="0"/>
            <a:ext cx="6891337" cy="6858000"/>
          </a:xfrm>
          <a:prstGeom prst="rect">
            <a:avLst/>
          </a:prstGeom>
        </p:spPr>
      </p:pic>
      <p:pic>
        <p:nvPicPr>
          <p:cNvPr id="2" name="Image 1" descr="Une image contenant art, vitrail&#10;&#10;Description générée automatiquement">
            <a:extLst>
              <a:ext uri="{FF2B5EF4-FFF2-40B4-BE49-F238E27FC236}">
                <a16:creationId xmlns:a16="http://schemas.microsoft.com/office/drawing/2014/main" id="{758E77A6-E24B-84BA-9DAC-C4AFF4F79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67" y="503303"/>
            <a:ext cx="5951677" cy="2575246"/>
          </a:xfrm>
          <a:prstGeom prst="rect">
            <a:avLst/>
          </a:prstGeom>
        </p:spPr>
      </p:pic>
      <p:pic>
        <p:nvPicPr>
          <p:cNvPr id="4" name="Image 3" descr="Une image contenant Ambré, art, ligne, bâtiment&#10;&#10;Description générée automatiquement">
            <a:extLst>
              <a:ext uri="{FF2B5EF4-FFF2-40B4-BE49-F238E27FC236}">
                <a16:creationId xmlns:a16="http://schemas.microsoft.com/office/drawing/2014/main" id="{69843D2D-A3A9-5E01-91C3-27A7E8CE9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3049125"/>
            <a:ext cx="2724539" cy="1610684"/>
          </a:xfrm>
          <a:prstGeom prst="rect">
            <a:avLst/>
          </a:prstGeom>
        </p:spPr>
      </p:pic>
      <p:pic>
        <p:nvPicPr>
          <p:cNvPr id="5" name="Image 4" descr="vitrail_nativite_Chartres-lagarde_p 55 23Marie">
            <a:extLst>
              <a:ext uri="{FF2B5EF4-FFF2-40B4-BE49-F238E27FC236}">
                <a16:creationId xmlns:a16="http://schemas.microsoft.com/office/drawing/2014/main" id="{DF16858D-3906-337B-F69A-C35D6A1530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260" y="2659455"/>
            <a:ext cx="6143890" cy="3806886"/>
          </a:xfrm>
          <a:prstGeom prst="rect">
            <a:avLst/>
          </a:prstGeom>
        </p:spPr>
      </p:pic>
      <p:pic>
        <p:nvPicPr>
          <p:cNvPr id="6" name="Image 5" descr="vitrail_nativite_Chartres-lagarde_p 55 23 Joseph">
            <a:extLst>
              <a:ext uri="{FF2B5EF4-FFF2-40B4-BE49-F238E27FC236}">
                <a16:creationId xmlns:a16="http://schemas.microsoft.com/office/drawing/2014/main" id="{003A0628-9751-E0A5-88AE-AAD60330D3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815" y="2439003"/>
            <a:ext cx="1823258" cy="268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66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EEFF70B-135F-814E-2228-8FB866B7C0F1}"/>
              </a:ext>
            </a:extLst>
          </p:cNvPr>
          <p:cNvSpPr txBox="1"/>
          <p:nvPr/>
        </p:nvSpPr>
        <p:spPr>
          <a:xfrm>
            <a:off x="2855169" y="6033204"/>
            <a:ext cx="5794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Réalisation Catéchèse Par la Parole – Module Habiter</a:t>
            </a:r>
          </a:p>
        </p:txBody>
      </p:sp>
      <p:pic>
        <p:nvPicPr>
          <p:cNvPr id="4" name="Image 3" descr="Une image contenant clipart, dessin humoristique, illustration&#10;&#10;Description générée automatiquement">
            <a:extLst>
              <a:ext uri="{FF2B5EF4-FFF2-40B4-BE49-F238E27FC236}">
                <a16:creationId xmlns:a16="http://schemas.microsoft.com/office/drawing/2014/main" id="{541661D7-8F81-8C07-1D36-7A1F71FE5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5" y="5612580"/>
            <a:ext cx="1524000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61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18</Words>
  <Application>Microsoft Office PowerPoint</Application>
  <PresentationFormat>Grand écran</PresentationFormat>
  <Paragraphs>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Balthazar</vt:lpstr>
      <vt:lpstr>Calibri</vt:lpstr>
      <vt:lpstr>Calibri Light</vt:lpstr>
      <vt:lpstr>Thème Office</vt:lpstr>
      <vt:lpstr>Diaporama  Vitrail de Nativité  de Chartres  Méditation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photo</dc:title>
  <dc:creator>odile theiller</dc:creator>
  <cp:lastModifiedBy>odile theiller</cp:lastModifiedBy>
  <cp:revision>22</cp:revision>
  <dcterms:created xsi:type="dcterms:W3CDTF">2023-10-17T18:23:02Z</dcterms:created>
  <dcterms:modified xsi:type="dcterms:W3CDTF">2023-10-18T14:50:32Z</dcterms:modified>
</cp:coreProperties>
</file>