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6204-17C9-4463-AA56-8243EE38BF5A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2B91-8BC8-4BF3-9D18-FEA4FFFA4BD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Méditons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l’Annonciation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7DC55CC-2590-094F-EEE1-34486A45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3" y="116632"/>
            <a:ext cx="95250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7DC55CC-2590-094F-EEE1-34486A45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9" y="0"/>
            <a:ext cx="9525005" cy="6858000"/>
          </a:xfrm>
          <a:prstGeom prst="rect">
            <a:avLst/>
          </a:prstGeom>
        </p:spPr>
      </p:pic>
      <p:pic>
        <p:nvPicPr>
          <p:cNvPr id="3" name="Image 2" descr="Une image contenant peinture, art, Visage humain, habits&#10;&#10;Description générée automatiquement">
            <a:extLst>
              <a:ext uri="{FF2B5EF4-FFF2-40B4-BE49-F238E27FC236}">
                <a16:creationId xmlns:a16="http://schemas.microsoft.com/office/drawing/2014/main" id="{C95E29CE-8347-E366-D32F-9D4C21EC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-459432"/>
            <a:ext cx="4867600" cy="65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A60AC9-80F0-E4EC-E17D-93F476B11E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9" y="1"/>
            <a:ext cx="9525005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5E29CE-8347-E366-D32F-9D4C21EC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476672"/>
            <a:ext cx="7211299" cy="52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E199FD-A2E5-1255-F23C-50607AAD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9" y="0"/>
            <a:ext cx="9525005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5E29CE-8347-E366-D32F-9D4C21EC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528" y="-171400"/>
            <a:ext cx="7202200" cy="46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1E79896-954A-C88D-6526-21FE0884A1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9" y="0"/>
            <a:ext cx="9525005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5E29CE-8347-E366-D32F-9D4C21EC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04" y="260648"/>
            <a:ext cx="9361040" cy="70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7DC55CC-2590-094F-EEE1-34486A45B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0503" y="116632"/>
            <a:ext cx="952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A3D65A-B442-F4EE-181E-BEA75180A75B}"/>
              </a:ext>
            </a:extLst>
          </p:cNvPr>
          <p:cNvSpPr txBox="1"/>
          <p:nvPr/>
        </p:nvSpPr>
        <p:spPr>
          <a:xfrm>
            <a:off x="2771800" y="55172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Catéchèse Par la Parole</a:t>
            </a:r>
          </a:p>
          <a:p>
            <a:r>
              <a:rPr lang="fr-FR" dirty="0">
                <a:solidFill>
                  <a:schemeClr val="bg1"/>
                </a:solidFill>
              </a:rPr>
              <a:t>Module Habiter</a:t>
            </a:r>
          </a:p>
        </p:txBody>
      </p:sp>
      <p:pic>
        <p:nvPicPr>
          <p:cNvPr id="4" name="Image 3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1684C65B-A78A-3701-753F-35961051C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517232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0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Méditons l’Annonciation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Méditation  Porte Parole  Annonciation </dc:title>
  <dc:creator>MAISON</dc:creator>
  <cp:lastModifiedBy>odile theiller</cp:lastModifiedBy>
  <cp:revision>29</cp:revision>
  <dcterms:created xsi:type="dcterms:W3CDTF">2017-11-16T13:48:30Z</dcterms:created>
  <dcterms:modified xsi:type="dcterms:W3CDTF">2023-09-27T18:54:52Z</dcterms:modified>
</cp:coreProperties>
</file>