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0" r:id="rId5"/>
    <p:sldId id="263" r:id="rId6"/>
    <p:sldId id="256" r:id="rId7"/>
    <p:sldId id="257" r:id="rId8"/>
    <p:sldId id="259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0211-6933-4BB0-9E08-985C4B9BD130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FB73-66D6-403F-9C6A-58FC808F4CF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DAFCFA8-CBF3-4FEF-95BE-0AA945AF8CE5}"/>
              </a:ext>
            </a:extLst>
          </p:cNvPr>
          <p:cNvSpPr txBox="1"/>
          <p:nvPr/>
        </p:nvSpPr>
        <p:spPr>
          <a:xfrm>
            <a:off x="2267744" y="649089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chemin des prophètes </a:t>
            </a:r>
            <a:r>
              <a:rPr lang="fr-FR"/>
              <a:t>de Jérôme </a:t>
            </a:r>
            <a:r>
              <a:rPr lang="fr-FR" dirty="0"/>
              <a:t>Brasseur</a:t>
            </a:r>
          </a:p>
        </p:txBody>
      </p:sp>
      <p:pic>
        <p:nvPicPr>
          <p:cNvPr id="7" name="Image 6" descr="Une image contenant peinture, dessin, croquis, art&#10;&#10;Description générée automatiquement">
            <a:extLst>
              <a:ext uri="{FF2B5EF4-FFF2-40B4-BE49-F238E27FC236}">
                <a16:creationId xmlns:a16="http://schemas.microsoft.com/office/drawing/2014/main" id="{C8E1A4B0-093F-00DD-103C-346D9C774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8" y="116632"/>
            <a:ext cx="8711223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écriture manuscrite, ligne&#10;&#10;Description générée automatiquement">
            <a:extLst>
              <a:ext uri="{FF2B5EF4-FFF2-40B4-BE49-F238E27FC236}">
                <a16:creationId xmlns:a16="http://schemas.microsoft.com/office/drawing/2014/main" id="{46098947-AA5A-CC45-7BDE-4D7C5FE5D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" y="188640"/>
            <a:ext cx="8912450" cy="3096344"/>
          </a:xfrm>
          <a:prstGeom prst="rect">
            <a:avLst/>
          </a:prstGeom>
        </p:spPr>
      </p:pic>
      <p:pic>
        <p:nvPicPr>
          <p:cNvPr id="7" name="Image 6" descr="Une image contenant texte, Police, ligne&#10;&#10;Description générée automatiquement">
            <a:extLst>
              <a:ext uri="{FF2B5EF4-FFF2-40B4-BE49-F238E27FC236}">
                <a16:creationId xmlns:a16="http://schemas.microsoft.com/office/drawing/2014/main" id="{0D2D7CD7-E9EC-A25D-A14B-481CB3D82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08383"/>
            <a:ext cx="9145016" cy="34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écriture manuscrite, ligne&#10;&#10;Description générée automatiquement">
            <a:extLst>
              <a:ext uri="{FF2B5EF4-FFF2-40B4-BE49-F238E27FC236}">
                <a16:creationId xmlns:a16="http://schemas.microsoft.com/office/drawing/2014/main" id="{7FEA8EB5-A940-3D2F-354B-186BB5A5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06970"/>
            <a:ext cx="8750977" cy="37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9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11531-755B-ABFD-C95A-06C4D8536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772400" cy="1470025"/>
          </a:xfrm>
        </p:spPr>
        <p:txBody>
          <a:bodyPr/>
          <a:lstStyle/>
          <a:p>
            <a:r>
              <a:rPr lang="fr-FR" dirty="0"/>
              <a:t>Collection Porte Parole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211C39-92D4-4C3A-D625-9BC436B82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5324283"/>
            <a:ext cx="6400800" cy="1270992"/>
          </a:xfrm>
        </p:spPr>
        <p:txBody>
          <a:bodyPr/>
          <a:lstStyle/>
          <a:p>
            <a:r>
              <a:rPr lang="fr-FR" dirty="0"/>
              <a:t>Vivre des rassemblements</a:t>
            </a:r>
          </a:p>
          <a:p>
            <a:r>
              <a:rPr lang="fr-FR" dirty="0"/>
              <a:t>Vivre l’attente</a:t>
            </a:r>
          </a:p>
        </p:txBody>
      </p:sp>
    </p:spTree>
    <p:extLst>
      <p:ext uri="{BB962C8B-B14F-4D97-AF65-F5344CB8AC3E}">
        <p14:creationId xmlns:p14="http://schemas.microsoft.com/office/powerpoint/2010/main" val="2289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EE264FF-7651-053D-40DE-DA40489E3D72}"/>
              </a:ext>
            </a:extLst>
          </p:cNvPr>
          <p:cNvSpPr txBox="1"/>
          <p:nvPr/>
        </p:nvSpPr>
        <p:spPr>
          <a:xfrm>
            <a:off x="1763688" y="616530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Isaïe</a:t>
            </a:r>
          </a:p>
        </p:txBody>
      </p:sp>
      <p:pic>
        <p:nvPicPr>
          <p:cNvPr id="5" name="Image 4" descr="Une image contenant peinture, dessin, habits, art&#10;&#10;Description générée automatiquement">
            <a:extLst>
              <a:ext uri="{FF2B5EF4-FFF2-40B4-BE49-F238E27FC236}">
                <a16:creationId xmlns:a16="http://schemas.microsoft.com/office/drawing/2014/main" id="{6F3B13EA-AC08-3AA8-08AC-DB1CEF0F6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80" y="30832"/>
            <a:ext cx="5981996" cy="68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1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A2CF2F6-CE6B-D7EA-B556-2700003A0CA9}"/>
              </a:ext>
            </a:extLst>
          </p:cNvPr>
          <p:cNvSpPr txBox="1"/>
          <p:nvPr/>
        </p:nvSpPr>
        <p:spPr>
          <a:xfrm>
            <a:off x="1691680" y="591478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Elie</a:t>
            </a:r>
          </a:p>
        </p:txBody>
      </p:sp>
      <p:pic>
        <p:nvPicPr>
          <p:cNvPr id="5" name="Image 4" descr="Une image contenant peinture, croquis, dessin, mammifère&#10;&#10;Description générée automatiquement">
            <a:extLst>
              <a:ext uri="{FF2B5EF4-FFF2-40B4-BE49-F238E27FC236}">
                <a16:creationId xmlns:a16="http://schemas.microsoft.com/office/drawing/2014/main" id="{081DE6B2-ACD5-6544-98E5-4B1AB920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5958949" cy="65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, peinture, croquis, personne&#10;&#10;Description générée automatiquement">
            <a:extLst>
              <a:ext uri="{FF2B5EF4-FFF2-40B4-BE49-F238E27FC236}">
                <a16:creationId xmlns:a16="http://schemas.microsoft.com/office/drawing/2014/main" id="{96822A6E-9277-0634-F926-261EF1C8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4884145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ACDF31-DDA7-EFF2-2D24-91CF27656F1D}"/>
              </a:ext>
            </a:extLst>
          </p:cNvPr>
          <p:cNvSpPr txBox="1"/>
          <p:nvPr/>
        </p:nvSpPr>
        <p:spPr>
          <a:xfrm>
            <a:off x="395536" y="616530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Jean-Baptiste</a:t>
            </a:r>
          </a:p>
        </p:txBody>
      </p:sp>
    </p:spTree>
    <p:extLst>
      <p:ext uri="{BB962C8B-B14F-4D97-AF65-F5344CB8AC3E}">
        <p14:creationId xmlns:p14="http://schemas.microsoft.com/office/powerpoint/2010/main" val="327919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B65247D-867E-142A-8CE7-6602F38C89F7}"/>
              </a:ext>
            </a:extLst>
          </p:cNvPr>
          <p:cNvSpPr txBox="1"/>
          <p:nvPr/>
        </p:nvSpPr>
        <p:spPr>
          <a:xfrm>
            <a:off x="683568" y="573325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Marie</a:t>
            </a:r>
          </a:p>
        </p:txBody>
      </p:sp>
      <p:pic>
        <p:nvPicPr>
          <p:cNvPr id="5" name="Image 4" descr="Une image contenant peinture, croquis, dessin, Dessin d’enfant&#10;&#10;Description générée automatiquement">
            <a:extLst>
              <a:ext uri="{FF2B5EF4-FFF2-40B4-BE49-F238E27FC236}">
                <a16:creationId xmlns:a16="http://schemas.microsoft.com/office/drawing/2014/main" id="{216E4733-CC4D-8CF3-1BF6-9BB461EB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50" y="980728"/>
            <a:ext cx="664579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727387F3-BD4A-413A-A025-A36695D7E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"/>
            <a:ext cx="9180948" cy="66112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52B053-B9BF-4BFA-9E5C-168F6E6DF406}"/>
              </a:ext>
            </a:extLst>
          </p:cNvPr>
          <p:cNvSpPr txBox="1"/>
          <p:nvPr/>
        </p:nvSpPr>
        <p:spPr>
          <a:xfrm>
            <a:off x="3491880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Retable d’Issenheim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5F22123F-E1A0-4518-9A6C-1AF24017B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0"/>
            <a:ext cx="533402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5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vieux, autel&#10;&#10;Description générée automatiquement">
            <a:extLst>
              <a:ext uri="{FF2B5EF4-FFF2-40B4-BE49-F238E27FC236}">
                <a16:creationId xmlns:a16="http://schemas.microsoft.com/office/drawing/2014/main" id="{65E76978-2258-4321-9117-ACE49EE82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3" y="260648"/>
            <a:ext cx="9226685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6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ligne, écriture manuscrite&#10;&#10;Description générée automatiquement">
            <a:extLst>
              <a:ext uri="{FF2B5EF4-FFF2-40B4-BE49-F238E27FC236}">
                <a16:creationId xmlns:a16="http://schemas.microsoft.com/office/drawing/2014/main" id="{643E494B-2742-3E34-935B-38FE5BE7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5" y="908720"/>
            <a:ext cx="8936684" cy="3593206"/>
          </a:xfrm>
          <a:prstGeom prst="rect">
            <a:avLst/>
          </a:prstGeom>
        </p:spPr>
      </p:pic>
      <p:pic>
        <p:nvPicPr>
          <p:cNvPr id="5" name="Image 4" descr="Une image contenant texte, Police, ligne, Rectangle&#10;&#10;Description générée automatiquement">
            <a:extLst>
              <a:ext uri="{FF2B5EF4-FFF2-40B4-BE49-F238E27FC236}">
                <a16:creationId xmlns:a16="http://schemas.microsoft.com/office/drawing/2014/main" id="{E652E045-5F0E-A747-B082-9B7A96B9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3" y="4365104"/>
            <a:ext cx="8937336" cy="24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62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21</Words>
  <Application>Microsoft Office PowerPoint</Application>
  <PresentationFormat>Affichage à l'écran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Collection Porte Parole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odile theiller</cp:lastModifiedBy>
  <cp:revision>23</cp:revision>
  <dcterms:created xsi:type="dcterms:W3CDTF">2020-05-21T18:38:13Z</dcterms:created>
  <dcterms:modified xsi:type="dcterms:W3CDTF">2023-11-08T21:03:06Z</dcterms:modified>
</cp:coreProperties>
</file>