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58" r:id="rId7"/>
    <p:sldId id="263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96585-5257-43EB-B204-CD78C444A66B}" type="datetimeFigureOut">
              <a:rPr lang="fr-FR" smtClean="0"/>
              <a:t>14/12/2022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8C2D-6756-4031-AFED-BD87B7A2D55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96585-5257-43EB-B204-CD78C444A66B}" type="datetimeFigureOut">
              <a:rPr lang="fr-FR" smtClean="0"/>
              <a:t>14/12/2022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8C2D-6756-4031-AFED-BD87B7A2D55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96585-5257-43EB-B204-CD78C444A66B}" type="datetimeFigureOut">
              <a:rPr lang="fr-FR" smtClean="0"/>
              <a:t>14/12/2022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8C2D-6756-4031-AFED-BD87B7A2D55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96585-5257-43EB-B204-CD78C444A66B}" type="datetimeFigureOut">
              <a:rPr lang="fr-FR" smtClean="0"/>
              <a:t>14/12/2022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8C2D-6756-4031-AFED-BD87B7A2D55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96585-5257-43EB-B204-CD78C444A66B}" type="datetimeFigureOut">
              <a:rPr lang="fr-FR" smtClean="0"/>
              <a:t>14/12/2022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8C2D-6756-4031-AFED-BD87B7A2D55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96585-5257-43EB-B204-CD78C444A66B}" type="datetimeFigureOut">
              <a:rPr lang="fr-FR" smtClean="0"/>
              <a:t>14/12/2022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8C2D-6756-4031-AFED-BD87B7A2D55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96585-5257-43EB-B204-CD78C444A66B}" type="datetimeFigureOut">
              <a:rPr lang="fr-FR" smtClean="0"/>
              <a:t>14/12/2022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8C2D-6756-4031-AFED-BD87B7A2D55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96585-5257-43EB-B204-CD78C444A66B}" type="datetimeFigureOut">
              <a:rPr lang="fr-FR" smtClean="0"/>
              <a:t>14/12/2022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8C2D-6756-4031-AFED-BD87B7A2D55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96585-5257-43EB-B204-CD78C444A66B}" type="datetimeFigureOut">
              <a:rPr lang="fr-FR" smtClean="0"/>
              <a:t>14/12/2022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8C2D-6756-4031-AFED-BD87B7A2D55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96585-5257-43EB-B204-CD78C444A66B}" type="datetimeFigureOut">
              <a:rPr lang="fr-FR" smtClean="0"/>
              <a:t>14/12/2022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8C2D-6756-4031-AFED-BD87B7A2D55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96585-5257-43EB-B204-CD78C444A66B}" type="datetimeFigureOut">
              <a:rPr lang="fr-FR" smtClean="0"/>
              <a:t>14/12/2022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48C2D-6756-4031-AFED-BD87B7A2D55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96585-5257-43EB-B204-CD78C444A66B}" type="datetimeFigureOut">
              <a:rPr lang="fr-FR" smtClean="0"/>
              <a:t>14/12/2022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48C2D-6756-4031-AFED-BD87B7A2D552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43757" y="0"/>
            <a:ext cx="7087862" cy="684076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1720222-BEE5-5A98-7141-0B09A422016D}"/>
              </a:ext>
            </a:extLst>
          </p:cNvPr>
          <p:cNvSpPr txBox="1"/>
          <p:nvPr/>
        </p:nvSpPr>
        <p:spPr>
          <a:xfrm>
            <a:off x="197560" y="332656"/>
            <a:ext cx="14401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Créer une fresque </a:t>
            </a:r>
          </a:p>
          <a:p>
            <a:r>
              <a:rPr lang="fr-FR" dirty="0"/>
              <a:t>À la façon de Philippe </a:t>
            </a:r>
          </a:p>
          <a:p>
            <a:r>
              <a:rPr lang="fr-FR" dirty="0" err="1"/>
              <a:t>Fenech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7446" y="802"/>
            <a:ext cx="6709802" cy="6451732"/>
          </a:xfrm>
          <a:prstGeom prst="rect">
            <a:avLst/>
          </a:prstGeom>
        </p:spPr>
      </p:pic>
      <p:sp>
        <p:nvSpPr>
          <p:cNvPr id="3" name="Sous-titre 2"/>
          <p:cNvSpPr txBox="1">
            <a:spLocks/>
          </p:cNvSpPr>
          <p:nvPr/>
        </p:nvSpPr>
        <p:spPr>
          <a:xfrm>
            <a:off x="395536" y="6021288"/>
            <a:ext cx="1800200" cy="5760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Philippe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Fenech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herbe&#10;&#10;Description générée automatiquement">
            <a:extLst>
              <a:ext uri="{FF2B5EF4-FFF2-40B4-BE49-F238E27FC236}">
                <a16:creationId xmlns:a16="http://schemas.microsoft.com/office/drawing/2014/main" id="{8264455A-F782-C4BF-D6D4-3372858D1A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586" y="6824"/>
            <a:ext cx="7128792" cy="685460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8A2324D-4A37-B13E-1D20-64734C046104}"/>
              </a:ext>
            </a:extLst>
          </p:cNvPr>
          <p:cNvSpPr txBox="1"/>
          <p:nvPr/>
        </p:nvSpPr>
        <p:spPr>
          <a:xfrm>
            <a:off x="323528" y="5949280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Fond </a:t>
            </a:r>
          </a:p>
          <a:p>
            <a:r>
              <a:rPr lang="fr-FR" dirty="0"/>
              <a:t>du décor</a:t>
            </a:r>
          </a:p>
        </p:txBody>
      </p:sp>
    </p:spTree>
    <p:extLst>
      <p:ext uri="{BB962C8B-B14F-4D97-AF65-F5344CB8AC3E}">
        <p14:creationId xmlns:p14="http://schemas.microsoft.com/office/powerpoint/2010/main" val="486318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rte&#10;&#10;Description générée automatiquement">
            <a:extLst>
              <a:ext uri="{FF2B5EF4-FFF2-40B4-BE49-F238E27FC236}">
                <a16:creationId xmlns:a16="http://schemas.microsoft.com/office/drawing/2014/main" id="{1C3FF092-94D2-55A1-BA49-6D0CEB7F0D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686" y="794429"/>
            <a:ext cx="3235459" cy="3080010"/>
          </a:xfrm>
          <a:prstGeom prst="rect">
            <a:avLst/>
          </a:prstGeom>
        </p:spPr>
      </p:pic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BDB641D8-C1BD-0EAA-C76A-C06C65916D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15959"/>
            <a:ext cx="2191516" cy="2028448"/>
          </a:xfrm>
          <a:prstGeom prst="rect">
            <a:avLst/>
          </a:prstGeom>
        </p:spPr>
      </p:pic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53DCA7E7-6DBF-386A-D3F2-EAFAACE030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952" y="4205989"/>
            <a:ext cx="1763272" cy="188062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172E0CD-B531-B6AA-0F8E-6BC9FCF875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05064"/>
            <a:ext cx="2665481" cy="2407925"/>
          </a:xfrm>
          <a:prstGeom prst="rect">
            <a:avLst/>
          </a:prstGeom>
        </p:spPr>
      </p:pic>
      <p:pic>
        <p:nvPicPr>
          <p:cNvPr id="11" name="Image 10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2F30BB7E-468C-1D32-2895-E7FBC2823C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32656"/>
            <a:ext cx="2023876" cy="923546"/>
          </a:xfrm>
          <a:prstGeom prst="rect">
            <a:avLst/>
          </a:prstGeom>
        </p:spPr>
      </p:pic>
      <p:pic>
        <p:nvPicPr>
          <p:cNvPr id="15" name="Image 14" descr="Une image contenant texte&#10;&#10;Description générée automatiquement">
            <a:extLst>
              <a:ext uri="{FF2B5EF4-FFF2-40B4-BE49-F238E27FC236}">
                <a16:creationId xmlns:a16="http://schemas.microsoft.com/office/drawing/2014/main" id="{90A2689B-51A3-E4D3-1773-A6EA3E1F0E0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132856"/>
            <a:ext cx="1106426" cy="957074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A944AF28-1D1F-A180-2F31-185F9D5BB94F}"/>
              </a:ext>
            </a:extLst>
          </p:cNvPr>
          <p:cNvSpPr txBox="1"/>
          <p:nvPr/>
        </p:nvSpPr>
        <p:spPr>
          <a:xfrm>
            <a:off x="3413811" y="147990"/>
            <a:ext cx="211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Détails Création</a:t>
            </a:r>
          </a:p>
        </p:txBody>
      </p:sp>
    </p:spTree>
    <p:extLst>
      <p:ext uri="{BB962C8B-B14F-4D97-AF65-F5344CB8AC3E}">
        <p14:creationId xmlns:p14="http://schemas.microsoft.com/office/powerpoint/2010/main" val="1957585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livre&#10;&#10;Description générée automatiquement">
            <a:extLst>
              <a:ext uri="{FF2B5EF4-FFF2-40B4-BE49-F238E27FC236}">
                <a16:creationId xmlns:a16="http://schemas.microsoft.com/office/drawing/2014/main" id="{9D86FEDD-3D4F-E85A-55A1-EDCB98A177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645024"/>
            <a:ext cx="2677673" cy="2235713"/>
          </a:xfrm>
          <a:prstGeom prst="rect">
            <a:avLst/>
          </a:prstGeom>
        </p:spPr>
      </p:pic>
      <p:pic>
        <p:nvPicPr>
          <p:cNvPr id="5" name="Image 4" descr="Une image contenant texte, livre&#10;&#10;Description générée automatiquement">
            <a:extLst>
              <a:ext uri="{FF2B5EF4-FFF2-40B4-BE49-F238E27FC236}">
                <a16:creationId xmlns:a16="http://schemas.microsoft.com/office/drawing/2014/main" id="{8C51EFD1-7F0A-9DAD-DB6E-70E27E1550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159" y="3368481"/>
            <a:ext cx="1938532" cy="268529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5A18CFC-2CC4-26AD-7730-09B8A493EC9E}"/>
              </a:ext>
            </a:extLst>
          </p:cNvPr>
          <p:cNvSpPr txBox="1"/>
          <p:nvPr/>
        </p:nvSpPr>
        <p:spPr>
          <a:xfrm>
            <a:off x="3131840" y="26064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Détails Tentations </a:t>
            </a:r>
            <a:r>
              <a:rPr lang="fr-FR"/>
              <a:t>de Jésus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A06E4BF-49F6-3657-036D-AC047A8AB2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619863"/>
            <a:ext cx="2014732" cy="1255779"/>
          </a:xfrm>
          <a:prstGeom prst="rect">
            <a:avLst/>
          </a:prstGeom>
        </p:spPr>
      </p:pic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092845B3-07F0-1444-05B0-25358CE0ED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02" y="585970"/>
            <a:ext cx="2586233" cy="230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04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décor cré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16631"/>
            <a:ext cx="6216212" cy="635721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79512" y="188640"/>
            <a:ext cx="237626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Créer une  maquette</a:t>
            </a:r>
          </a:p>
          <a:p>
            <a:r>
              <a:rPr lang="fr-FR" sz="1400" b="1" dirty="0"/>
              <a:t>visualisant les rapprochements </a:t>
            </a:r>
          </a:p>
          <a:p>
            <a:r>
              <a:rPr lang="fr-FR" sz="1400" b="1" dirty="0"/>
              <a:t>entre </a:t>
            </a:r>
            <a:r>
              <a:rPr lang="fr-FR" sz="1400" b="1" dirty="0" err="1"/>
              <a:t>Gn</a:t>
            </a:r>
            <a:r>
              <a:rPr lang="fr-FR" sz="1400" b="1" dirty="0"/>
              <a:t> 2-3 </a:t>
            </a:r>
          </a:p>
          <a:p>
            <a:r>
              <a:rPr lang="fr-FR" sz="1400" b="1" dirty="0"/>
              <a:t>et les tentations </a:t>
            </a:r>
          </a:p>
          <a:p>
            <a:r>
              <a:rPr lang="fr-FR" sz="1400" b="1" dirty="0"/>
              <a:t>de Jésus au désert. </a:t>
            </a:r>
          </a:p>
          <a:p>
            <a:endParaRPr lang="fr-FR" sz="1400" dirty="0"/>
          </a:p>
          <a:p>
            <a:r>
              <a:rPr lang="fr-FR" sz="1400" dirty="0"/>
              <a:t>Coller la fresque création sur une chemise cartonnée format A4. </a:t>
            </a:r>
          </a:p>
          <a:p>
            <a:r>
              <a:rPr lang="fr-FR" sz="1400" dirty="0"/>
              <a:t>Rabattre le bord  le plus long de façon à former comme une boite . </a:t>
            </a:r>
          </a:p>
          <a:p>
            <a:r>
              <a:rPr lang="fr-FR" sz="1400" dirty="0"/>
              <a:t>Agrafer des languettes sur les bords afin que cela tienne bien debout . </a:t>
            </a:r>
          </a:p>
          <a:p>
            <a:r>
              <a:rPr lang="fr-FR" sz="1400" dirty="0"/>
              <a:t>Découper et coller les personnages des tentations </a:t>
            </a:r>
          </a:p>
          <a:p>
            <a:r>
              <a:rPr lang="fr-FR" sz="1400" dirty="0"/>
              <a:t>de Jésus au désert</a:t>
            </a:r>
          </a:p>
          <a:p>
            <a:r>
              <a:rPr lang="fr-FR" sz="1400" dirty="0"/>
              <a:t>sur des languettes.</a:t>
            </a:r>
          </a:p>
          <a:p>
            <a:r>
              <a:rPr lang="fr-FR" sz="1400" dirty="0"/>
              <a:t>Les placer devant la fresque, en relief :  </a:t>
            </a:r>
          </a:p>
          <a:p>
            <a:r>
              <a:rPr lang="fr-FR" sz="1400" dirty="0"/>
              <a:t>Jésus devant Adam et Eve.</a:t>
            </a:r>
          </a:p>
          <a:p>
            <a:r>
              <a:rPr lang="fr-FR" sz="1400" dirty="0"/>
              <a:t>Le diable non loin du serpent.</a:t>
            </a:r>
          </a:p>
          <a:p>
            <a:r>
              <a:rPr lang="fr-FR" sz="1400" dirty="0"/>
              <a:t>L’ange devant l’ange. </a:t>
            </a:r>
          </a:p>
          <a:p>
            <a:r>
              <a:rPr lang="fr-FR" sz="1400" dirty="0"/>
              <a:t>L’Esprit Saint devant l’oiseau. </a:t>
            </a:r>
          </a:p>
          <a:p>
            <a:r>
              <a:rPr lang="fr-FR" sz="1400" dirty="0"/>
              <a:t>Les enfants peuvent placer dans la boite des objets symbolisant pour eux les beautés de la création.   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2">
            <a:extLst>
              <a:ext uri="{FF2B5EF4-FFF2-40B4-BE49-F238E27FC236}">
                <a16:creationId xmlns:a16="http://schemas.microsoft.com/office/drawing/2014/main" id="{58ECF8E9-E023-4F28-4CA4-B5CADEFE8A84}"/>
              </a:ext>
            </a:extLst>
          </p:cNvPr>
          <p:cNvSpPr txBox="1">
            <a:spLocks/>
          </p:cNvSpPr>
          <p:nvPr/>
        </p:nvSpPr>
        <p:spPr>
          <a:xfrm>
            <a:off x="5076056" y="5661248"/>
            <a:ext cx="3600400" cy="9361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dirty="0"/>
              <a:t>Création Philippe </a:t>
            </a:r>
            <a:r>
              <a:rPr lang="fr-FR" sz="1800" dirty="0" err="1"/>
              <a:t>Fenech</a:t>
            </a:r>
            <a:endParaRPr lang="fr-FR" sz="1800" dirty="0"/>
          </a:p>
          <a:p>
            <a:pPr marL="0" indent="0">
              <a:buNone/>
            </a:pPr>
            <a:r>
              <a:rPr lang="fr-FR" sz="1800" dirty="0"/>
              <a:t>Collection Porte Parole Recevoir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677C21A-6A68-5E70-7A27-63913D2F21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373216"/>
            <a:ext cx="2020856" cy="111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420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146</Words>
  <Application>Microsoft Office PowerPoint</Application>
  <PresentationFormat>Affichage à l'écran (4:3)</PresentationFormat>
  <Paragraphs>28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MAISON</dc:creator>
  <cp:lastModifiedBy>odile theiller</cp:lastModifiedBy>
  <cp:revision>12</cp:revision>
  <dcterms:created xsi:type="dcterms:W3CDTF">2019-09-17T09:21:13Z</dcterms:created>
  <dcterms:modified xsi:type="dcterms:W3CDTF">2022-12-14T15:40:24Z</dcterms:modified>
</cp:coreProperties>
</file>