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44C4-8E2D-4D88-86F5-D7E5785FE924}" type="datetimeFigureOut">
              <a:rPr lang="fr-FR" smtClean="0"/>
              <a:pPr/>
              <a:t>10/12/2022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0528-DE63-4E2A-8AD4-8AC895D3FC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44C4-8E2D-4D88-86F5-D7E5785FE924}" type="datetimeFigureOut">
              <a:rPr lang="fr-FR" smtClean="0"/>
              <a:pPr/>
              <a:t>10/12/2022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0528-DE63-4E2A-8AD4-8AC895D3FC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44C4-8E2D-4D88-86F5-D7E5785FE924}" type="datetimeFigureOut">
              <a:rPr lang="fr-FR" smtClean="0"/>
              <a:pPr/>
              <a:t>10/12/2022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0528-DE63-4E2A-8AD4-8AC895D3FC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44C4-8E2D-4D88-86F5-D7E5785FE924}" type="datetimeFigureOut">
              <a:rPr lang="fr-FR" smtClean="0"/>
              <a:pPr/>
              <a:t>10/12/2022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0528-DE63-4E2A-8AD4-8AC895D3FC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44C4-8E2D-4D88-86F5-D7E5785FE924}" type="datetimeFigureOut">
              <a:rPr lang="fr-FR" smtClean="0"/>
              <a:pPr/>
              <a:t>10/12/2022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0528-DE63-4E2A-8AD4-8AC895D3FC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44C4-8E2D-4D88-86F5-D7E5785FE924}" type="datetimeFigureOut">
              <a:rPr lang="fr-FR" smtClean="0"/>
              <a:pPr/>
              <a:t>10/12/2022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0528-DE63-4E2A-8AD4-8AC895D3FC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44C4-8E2D-4D88-86F5-D7E5785FE924}" type="datetimeFigureOut">
              <a:rPr lang="fr-FR" smtClean="0"/>
              <a:pPr/>
              <a:t>10/12/2022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0528-DE63-4E2A-8AD4-8AC895D3FC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44C4-8E2D-4D88-86F5-D7E5785FE924}" type="datetimeFigureOut">
              <a:rPr lang="fr-FR" smtClean="0"/>
              <a:pPr/>
              <a:t>10/12/2022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0528-DE63-4E2A-8AD4-8AC895D3FC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44C4-8E2D-4D88-86F5-D7E5785FE924}" type="datetimeFigureOut">
              <a:rPr lang="fr-FR" smtClean="0"/>
              <a:pPr/>
              <a:t>10/12/2022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0528-DE63-4E2A-8AD4-8AC895D3FC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44C4-8E2D-4D88-86F5-D7E5785FE924}" type="datetimeFigureOut">
              <a:rPr lang="fr-FR" smtClean="0"/>
              <a:pPr/>
              <a:t>10/12/2022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0528-DE63-4E2A-8AD4-8AC895D3FC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144C4-8E2D-4D88-86F5-D7E5785FE924}" type="datetimeFigureOut">
              <a:rPr lang="fr-FR" smtClean="0"/>
              <a:pPr/>
              <a:t>10/12/2022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0528-DE63-4E2A-8AD4-8AC895D3FC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144C4-8E2D-4D88-86F5-D7E5785FE924}" type="datetimeFigureOut">
              <a:rPr lang="fr-FR" smtClean="0"/>
              <a:pPr/>
              <a:t>10/12/2022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00528-DE63-4E2A-8AD4-8AC895D3FC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Hortus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0"/>
            <a:ext cx="4572032" cy="685804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00958" y="14285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Méditation</a:t>
            </a:r>
          </a:p>
          <a:p>
            <a:r>
              <a:rPr lang="fr-FR" b="1" dirty="0"/>
              <a:t>Genèse 2-3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Hortus\Hortus04 copier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57422" y="-142900"/>
            <a:ext cx="4896544" cy="73448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Hortus\Hortus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3108" y="0"/>
            <a:ext cx="4663686" cy="69955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ortus08 copi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25252"/>
            <a:ext cx="4488498" cy="6732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Hortus09 copie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831" y="188640"/>
            <a:ext cx="5029140" cy="655272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3160" y="5429264"/>
            <a:ext cx="6800840" cy="1143000"/>
          </a:xfrm>
        </p:spPr>
        <p:txBody>
          <a:bodyPr>
            <a:noAutofit/>
          </a:bodyPr>
          <a:lstStyle/>
          <a:p>
            <a:r>
              <a:rPr lang="fr-FR" sz="2800" dirty="0"/>
              <a:t>Images </a:t>
            </a:r>
            <a:r>
              <a:rPr lang="fr-FR" sz="2800" dirty="0" err="1"/>
              <a:t>Hortus</a:t>
            </a:r>
            <a:r>
              <a:rPr lang="fr-FR" sz="2800" dirty="0"/>
              <a:t> </a:t>
            </a:r>
            <a:r>
              <a:rPr lang="fr-FR" sz="2800" dirty="0" err="1"/>
              <a:t>Deliciarum</a:t>
            </a:r>
            <a:br>
              <a:rPr lang="fr-FR" sz="2800" dirty="0"/>
            </a:br>
            <a:r>
              <a:rPr lang="fr-FR" sz="2800" dirty="0"/>
              <a:t>Mont Sainte Odile </a:t>
            </a:r>
            <a:br>
              <a:rPr lang="fr-FR" sz="2800" dirty="0"/>
            </a:br>
            <a:r>
              <a:rPr lang="fr-FR" sz="2800" dirty="0"/>
              <a:t>Réalisation </a:t>
            </a:r>
            <a:r>
              <a:rPr lang="fr-FR" sz="2800" dirty="0" err="1"/>
              <a:t>Catéchese</a:t>
            </a:r>
            <a:r>
              <a:rPr lang="fr-FR" sz="2800" dirty="0"/>
              <a:t> Par la Parole</a:t>
            </a:r>
          </a:p>
        </p:txBody>
      </p:sp>
      <p:pic>
        <p:nvPicPr>
          <p:cNvPr id="3" name="Image 2" descr="logo P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572140"/>
            <a:ext cx="1740776" cy="962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16</Words>
  <Application>Microsoft Office PowerPoint</Application>
  <PresentationFormat>Affichage à l'écran (4:3)</PresentationFormat>
  <Paragraphs>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Images Hortus Deliciarum Mont Sainte Odile  Réalisation Catéchese Par la Parole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odileTHEILLER</dc:creator>
  <cp:lastModifiedBy>odile theiller</cp:lastModifiedBy>
  <cp:revision>19</cp:revision>
  <dcterms:created xsi:type="dcterms:W3CDTF">2013-10-14T16:07:33Z</dcterms:created>
  <dcterms:modified xsi:type="dcterms:W3CDTF">2022-12-10T21:15:28Z</dcterms:modified>
</cp:coreProperties>
</file>