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1" r:id="rId4"/>
    <p:sldId id="261" r:id="rId5"/>
    <p:sldId id="262" r:id="rId6"/>
    <p:sldId id="270" r:id="rId7"/>
    <p:sldId id="268" r:id="rId8"/>
    <p:sldId id="264" r:id="rId9"/>
    <p:sldId id="265" r:id="rId10"/>
    <p:sldId id="269" r:id="rId11"/>
    <p:sldId id="266" r:id="rId1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76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D02F-89C7-48CC-AFB4-566C6B230220}" type="datetimeFigureOut">
              <a:rPr lang="fr-FR" smtClean="0"/>
              <a:pPr/>
              <a:t>19/12/2022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AFFF2-E58B-407B-8163-78864CC1420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D02F-89C7-48CC-AFB4-566C6B230220}" type="datetimeFigureOut">
              <a:rPr lang="fr-FR" smtClean="0"/>
              <a:pPr/>
              <a:t>19/12/2022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AFFF2-E58B-407B-8163-78864CC1420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D02F-89C7-48CC-AFB4-566C6B230220}" type="datetimeFigureOut">
              <a:rPr lang="fr-FR" smtClean="0"/>
              <a:pPr/>
              <a:t>19/12/2022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AFFF2-E58B-407B-8163-78864CC1420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D02F-89C7-48CC-AFB4-566C6B230220}" type="datetimeFigureOut">
              <a:rPr lang="fr-FR" smtClean="0"/>
              <a:pPr/>
              <a:t>19/12/2022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AFFF2-E58B-407B-8163-78864CC1420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D02F-89C7-48CC-AFB4-566C6B230220}" type="datetimeFigureOut">
              <a:rPr lang="fr-FR" smtClean="0"/>
              <a:pPr/>
              <a:t>19/12/2022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AFFF2-E58B-407B-8163-78864CC1420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D02F-89C7-48CC-AFB4-566C6B230220}" type="datetimeFigureOut">
              <a:rPr lang="fr-FR" smtClean="0"/>
              <a:pPr/>
              <a:t>19/12/2022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AFFF2-E58B-407B-8163-78864CC1420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D02F-89C7-48CC-AFB4-566C6B230220}" type="datetimeFigureOut">
              <a:rPr lang="fr-FR" smtClean="0"/>
              <a:pPr/>
              <a:t>19/12/2022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AFFF2-E58B-407B-8163-78864CC1420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D02F-89C7-48CC-AFB4-566C6B230220}" type="datetimeFigureOut">
              <a:rPr lang="fr-FR" smtClean="0"/>
              <a:pPr/>
              <a:t>19/12/2022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AFFF2-E58B-407B-8163-78864CC1420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D02F-89C7-48CC-AFB4-566C6B230220}" type="datetimeFigureOut">
              <a:rPr lang="fr-FR" smtClean="0"/>
              <a:pPr/>
              <a:t>19/12/2022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AFFF2-E58B-407B-8163-78864CC1420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D02F-89C7-48CC-AFB4-566C6B230220}" type="datetimeFigureOut">
              <a:rPr lang="fr-FR" smtClean="0"/>
              <a:pPr/>
              <a:t>19/12/2022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AFFF2-E58B-407B-8163-78864CC1420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D02F-89C7-48CC-AFB4-566C6B230220}" type="datetimeFigureOut">
              <a:rPr lang="fr-FR" smtClean="0"/>
              <a:pPr/>
              <a:t>19/12/2022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AFFF2-E58B-407B-8163-78864CC1420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2D02F-89C7-48CC-AFB4-566C6B230220}" type="datetimeFigureOut">
              <a:rPr lang="fr-FR" smtClean="0"/>
              <a:pPr/>
              <a:t>19/12/2022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AFFF2-E58B-407B-8163-78864CC1420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908721"/>
            <a:ext cx="7772400" cy="1872207"/>
          </a:xfrm>
        </p:spPr>
        <p:txBody>
          <a:bodyPr/>
          <a:lstStyle/>
          <a:p>
            <a:r>
              <a:rPr lang="fr-FR" b="1" dirty="0">
                <a:solidFill>
                  <a:schemeClr val="bg1"/>
                </a:solidFill>
              </a:rPr>
              <a:t>DIAPORAMA DU RECIT </a:t>
            </a:r>
            <a:br>
              <a:rPr lang="fr-FR" b="1" dirty="0">
                <a:solidFill>
                  <a:schemeClr val="bg1"/>
                </a:solidFill>
              </a:rPr>
            </a:br>
            <a:r>
              <a:rPr lang="fr-FR" b="1" dirty="0">
                <a:solidFill>
                  <a:schemeClr val="bg1"/>
                </a:solidFill>
              </a:rPr>
              <a:t>Genèse 2 et 3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564904"/>
            <a:ext cx="6400800" cy="720080"/>
          </a:xfrm>
        </p:spPr>
        <p:txBody>
          <a:bodyPr>
            <a:norm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LA CREATION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, herbe&#10;&#10;Description générée automatiquement">
            <a:extLst>
              <a:ext uri="{FF2B5EF4-FFF2-40B4-BE49-F238E27FC236}">
                <a16:creationId xmlns:a16="http://schemas.microsoft.com/office/drawing/2014/main" id="{E02B4AF8-669D-9205-296D-6E974C26CC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-459432"/>
            <a:ext cx="7776864" cy="7505742"/>
          </a:xfrm>
        </p:spPr>
      </p:pic>
    </p:spTree>
    <p:extLst>
      <p:ext uri="{BB962C8B-B14F-4D97-AF65-F5344CB8AC3E}">
        <p14:creationId xmlns:p14="http://schemas.microsoft.com/office/powerpoint/2010/main" val="211369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3568" y="1945679"/>
            <a:ext cx="8229600" cy="45259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fr-FR" sz="2000" dirty="0"/>
          </a:p>
          <a:p>
            <a:pPr algn="ctr">
              <a:buNone/>
            </a:pPr>
            <a:endParaRPr lang="fr-FR" sz="2000" dirty="0"/>
          </a:p>
          <a:p>
            <a:pPr algn="ctr">
              <a:buNone/>
            </a:pPr>
            <a:endParaRPr lang="fr-FR" sz="2000" dirty="0"/>
          </a:p>
          <a:p>
            <a:pPr algn="ctr">
              <a:buNone/>
            </a:pPr>
            <a:endParaRPr lang="fr-FR" sz="2000" dirty="0"/>
          </a:p>
          <a:p>
            <a:pPr algn="ctr">
              <a:buNone/>
            </a:pPr>
            <a:endParaRPr lang="fr-FR" sz="2000" dirty="0"/>
          </a:p>
          <a:p>
            <a:pPr algn="ctr">
              <a:buNone/>
            </a:pPr>
            <a:endParaRPr lang="fr-FR" sz="2000" dirty="0"/>
          </a:p>
          <a:p>
            <a:pPr algn="ctr">
              <a:buNone/>
            </a:pPr>
            <a:endParaRPr lang="fr-FR" sz="2000" dirty="0"/>
          </a:p>
          <a:p>
            <a:pPr algn="ctr">
              <a:buNone/>
            </a:pPr>
            <a:endParaRPr lang="fr-FR" sz="2000" dirty="0"/>
          </a:p>
          <a:p>
            <a:pPr algn="r">
              <a:buNone/>
            </a:pPr>
            <a:endParaRPr lang="fr-FR" sz="1800" b="1" dirty="0"/>
          </a:p>
          <a:p>
            <a:pPr algn="r">
              <a:buNone/>
            </a:pPr>
            <a:endParaRPr lang="fr-FR" sz="1800" b="1" dirty="0"/>
          </a:p>
          <a:p>
            <a:pPr algn="r">
              <a:buNone/>
            </a:pPr>
            <a:r>
              <a:rPr lang="fr-FR" sz="1800" b="1" dirty="0">
                <a:solidFill>
                  <a:schemeClr val="bg1"/>
                </a:solidFill>
              </a:rPr>
              <a:t>Collection Porte Parole</a:t>
            </a:r>
          </a:p>
          <a:p>
            <a:pPr algn="r">
              <a:buNone/>
            </a:pPr>
            <a:r>
              <a:rPr lang="fr-FR" sz="1800" b="1" dirty="0">
                <a:solidFill>
                  <a:schemeClr val="bg1"/>
                </a:solidFill>
              </a:rPr>
              <a:t>Module Recevoir</a:t>
            </a:r>
          </a:p>
          <a:p>
            <a:pPr algn="r">
              <a:buNone/>
            </a:pPr>
            <a:r>
              <a:rPr lang="fr-FR" sz="1800" b="1" dirty="0">
                <a:solidFill>
                  <a:schemeClr val="bg1"/>
                </a:solidFill>
              </a:rPr>
              <a:t>Réalisation Catéchèse Par la Parole</a:t>
            </a:r>
          </a:p>
          <a:p>
            <a:pPr algn="r">
              <a:buNone/>
            </a:pPr>
            <a:r>
              <a:rPr lang="fr-FR" sz="1800" b="1" dirty="0">
                <a:solidFill>
                  <a:schemeClr val="bg1"/>
                </a:solidFill>
              </a:rPr>
              <a:t>Dessins de Philippe </a:t>
            </a:r>
            <a:r>
              <a:rPr lang="fr-FR" sz="1800" b="1" dirty="0" err="1">
                <a:solidFill>
                  <a:schemeClr val="bg1"/>
                </a:solidFill>
              </a:rPr>
              <a:t>Fenech</a:t>
            </a:r>
            <a:endParaRPr lang="fr-FR" sz="1800" b="1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060111"/>
            <a:ext cx="2612976" cy="144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074" name="Picture 2" descr="C:\Users\PROPRIETAIRE\OneDrive\Documents\CPLP\RECEVOIR\création Fennech décor vide 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44997"/>
            <a:ext cx="9144000" cy="8792307"/>
          </a:xfrm>
          <a:prstGeom prst="rect">
            <a:avLst/>
          </a:prstGeom>
          <a:noFill/>
        </p:spPr>
      </p:pic>
      <p:pic>
        <p:nvPicPr>
          <p:cNvPr id="4" name="Picture 2" descr="C:\Users\PROPRIETAIRE\OneDrive\Documents\CPLP\RECEVOIR\création Fennech couleurb ad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917054"/>
            <a:ext cx="2210592" cy="508518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074" name="Picture 2" descr="C:\Users\PROPRIETAIRE\OneDrive\Documents\CPLP\RECEVOIR\création Fennech décor vide 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44997"/>
            <a:ext cx="9144000" cy="8792307"/>
          </a:xfrm>
          <a:prstGeom prst="rect">
            <a:avLst/>
          </a:prstGeom>
          <a:noFill/>
        </p:spPr>
      </p:pic>
      <p:pic>
        <p:nvPicPr>
          <p:cNvPr id="4" name="Picture 2" descr="C:\Users\PROPRIETAIRE\OneDrive\Documents\CPLP\RECEVOIR\création Fennech couleurb ad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7729" y="-243408"/>
            <a:ext cx="2210592" cy="5085184"/>
          </a:xfrm>
          <a:prstGeom prst="rect">
            <a:avLst/>
          </a:prstGeom>
          <a:noFill/>
        </p:spPr>
      </p:pic>
      <p:pic>
        <p:nvPicPr>
          <p:cNvPr id="3" name="Picture 2" descr="C:\Users\PROPRIETAIRE\OneDrive\Documents\CPLP\RECEVOIR\création Fennech C arbre.png">
            <a:extLst>
              <a:ext uri="{FF2B5EF4-FFF2-40B4-BE49-F238E27FC236}">
                <a16:creationId xmlns:a16="http://schemas.microsoft.com/office/drawing/2014/main" id="{26EDF861-5366-C93E-5D2C-F66230583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1377668"/>
            <a:ext cx="4027123" cy="3384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9331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81481E-6 L -2.77778E-7 0.25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ROPRIETAIRE\OneDrive\Documents\CPLP\RECEVOIR\création Fennech oiseau 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4729" y="-132574"/>
            <a:ext cx="3842327" cy="1753351"/>
          </a:xfrm>
          <a:prstGeom prst="rect">
            <a:avLst/>
          </a:prstGeom>
          <a:noFill/>
        </p:spPr>
      </p:pic>
      <p:pic>
        <p:nvPicPr>
          <p:cNvPr id="5123" name="Picture 3" descr="C:\Users\PROPRIETAIRE\OneDrive\Documents\CPLP\RECEVOIR\création Fennech oiseau 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4245" y="1797429"/>
            <a:ext cx="4190644" cy="2952328"/>
          </a:xfrm>
          <a:prstGeom prst="rect">
            <a:avLst/>
          </a:prstGeom>
          <a:noFill/>
        </p:spPr>
      </p:pic>
      <p:pic>
        <p:nvPicPr>
          <p:cNvPr id="5124" name="Picture 4" descr="C:\Users\PROPRIETAIRE\OneDrive\Documents\CPLP\RECEVOIR\tentations fennech b  tentation Jésus colomb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409422"/>
            <a:ext cx="3886745" cy="2422709"/>
          </a:xfrm>
          <a:prstGeom prst="rect">
            <a:avLst/>
          </a:prstGeom>
          <a:noFill/>
        </p:spPr>
      </p:pic>
      <p:pic>
        <p:nvPicPr>
          <p:cNvPr id="2" name="Picture 2" descr="C:\Users\PROPRIETAIRE\OneDrive\Documents\CPLP\RECEVOIR\création Fennech couleurb lion ours .png">
            <a:extLst>
              <a:ext uri="{FF2B5EF4-FFF2-40B4-BE49-F238E27FC236}">
                <a16:creationId xmlns:a16="http://schemas.microsoft.com/office/drawing/2014/main" id="{41879706-718B-C48E-0D67-96FA482B8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564904"/>
            <a:ext cx="5756850" cy="412755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06702 0.04005 C 0.08108 0.04908 0.10209 0.05394 0.12396 0.05394 C 0.14896 0.05394 0.16893 0.04908 0.18299 0.04005 L 0.25 -3.33333E-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ROPRIETAIRE\OneDrive\Documents\CPLP\RECEVOIR\création Fennech couleurb  ev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88640"/>
            <a:ext cx="3778007" cy="6333888"/>
          </a:xfrm>
          <a:prstGeom prst="rect">
            <a:avLst/>
          </a:prstGeom>
          <a:noFill/>
        </p:spPr>
      </p:pic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8FE3EA53-D141-02B4-21AD-584F1AB62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4566"/>
            <a:ext cx="6343751" cy="6765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ROPRIETAIRE\OneDrive\Documents\CPLP\RECEVOIR\création Fennech serp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348880"/>
            <a:ext cx="3291482" cy="2847583"/>
          </a:xfrm>
          <a:prstGeom prst="rect">
            <a:avLst/>
          </a:prstGeom>
          <a:noFill/>
        </p:spPr>
      </p:pic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51696E33-F460-50C1-B364-52C9AC912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594937"/>
            <a:ext cx="3600400" cy="60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67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2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25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250" fill="hold">
                                          <p:stCondLst>
                                            <p:cond delay="37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250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ROPRIETAIRE\OneDrive\Documents\CPLP\RECEVOIR\création Fennech C arbre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5055325" cy="4248472"/>
          </a:xfrm>
          <a:prstGeom prst="rect">
            <a:avLst/>
          </a:prstGeom>
          <a:noFill/>
        </p:spPr>
      </p:pic>
      <p:pic>
        <p:nvPicPr>
          <p:cNvPr id="2" name="Espace réservé du contenu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3E4BF650-0887-39E9-D026-91294ED825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060848"/>
            <a:ext cx="2736304" cy="458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48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ROPRIETAIRE\OneDrive\Documents\CPLP\RECEVOIR\création Fennech couleurb adam et ev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692696"/>
            <a:ext cx="4242719" cy="4525310"/>
          </a:xfrm>
          <a:prstGeom prst="rect">
            <a:avLst/>
          </a:prstGeom>
          <a:noFill/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82B5C8-CA07-C3D3-FDD6-426D35E97E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-171400"/>
            <a:ext cx="3881186" cy="27363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ROPRIETAIRE\OneDrive\Documents\CPLP\RECEVOIR\création Fennech couleur ange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-143680"/>
            <a:ext cx="7564550" cy="700168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24</Words>
  <Application>Microsoft Office PowerPoint</Application>
  <PresentationFormat>Affichage à l'écran (4:3)</PresentationFormat>
  <Paragraphs>16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4" baseType="lpstr">
      <vt:lpstr>Arial</vt:lpstr>
      <vt:lpstr>Calibri</vt:lpstr>
      <vt:lpstr>Thème Office</vt:lpstr>
      <vt:lpstr>DIAPORAMA DU RECIT  Genèse 2 et 3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DIAPORAMA DU RECIT  GENESE 2 ET 3</dc:title>
  <dc:creator>PROPRIETAIRE</dc:creator>
  <cp:lastModifiedBy>odile theiller</cp:lastModifiedBy>
  <cp:revision>30</cp:revision>
  <dcterms:created xsi:type="dcterms:W3CDTF">2022-12-16T09:20:40Z</dcterms:created>
  <dcterms:modified xsi:type="dcterms:W3CDTF">2022-12-19T21:10:59Z</dcterms:modified>
</cp:coreProperties>
</file>