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</p:sldMasterIdLst>
  <p:sldIdLst>
    <p:sldId id="256" r:id="rId11"/>
    <p:sldId id="259" r:id="rId12"/>
    <p:sldId id="258" r:id="rId13"/>
    <p:sldId id="260" r:id="rId14"/>
    <p:sldId id="261" r:id="rId15"/>
    <p:sldId id="262" r:id="rId16"/>
    <p:sldId id="263" r:id="rId17"/>
    <p:sldId id="264" r:id="rId18"/>
    <p:sldId id="265" r:id="rId19"/>
    <p:sldId id="269" r:id="rId20"/>
    <p:sldId id="270" r:id="rId21"/>
    <p:sldId id="271" r:id="rId22"/>
    <p:sldId id="266" r:id="rId23"/>
    <p:sldId id="268" r:id="rId24"/>
    <p:sldId id="272" r:id="rId25"/>
    <p:sldId id="273" r:id="rId26"/>
    <p:sldId id="267" r:id="rId27"/>
    <p:sldId id="274" r:id="rId28"/>
    <p:sldId id="275" r:id="rId29"/>
    <p:sldId id="276" r:id="rId30"/>
    <p:sldId id="278" r:id="rId31"/>
    <p:sldId id="277" r:id="rId3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75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 smtClean="0"/>
              <a:pPr/>
              <a:t>24/09/2024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6558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 smtClean="0"/>
              <a:pPr/>
              <a:t>24/09/2024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98709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2130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23925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1948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268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8506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0764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143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7930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7416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649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 smtClean="0"/>
              <a:pPr/>
              <a:t>24/09/2024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08283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32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213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239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1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26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850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076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14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79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 smtClean="0"/>
              <a:pPr/>
              <a:t>24/09/2024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9796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741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649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32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2130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239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194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268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8506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0764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14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 smtClean="0"/>
              <a:pPr/>
              <a:t>24/09/2024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71963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79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7416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649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326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2130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2392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194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268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850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076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 smtClean="0"/>
              <a:pPr/>
              <a:t>24/09/2024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23896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143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793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7416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6491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326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2130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2392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194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268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850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 smtClean="0"/>
              <a:pPr/>
              <a:t>24/09/2024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63593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0764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143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793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7416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6491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326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2130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2392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194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26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 smtClean="0"/>
              <a:pPr/>
              <a:t>24/09/2024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11680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8506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0764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143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793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7416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6491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326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2130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2392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19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 smtClean="0"/>
              <a:pPr/>
              <a:t>24/09/2024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92555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268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8506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0764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143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793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7416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6491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326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2130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239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 smtClean="0"/>
              <a:pPr/>
              <a:t>24/09/2024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3660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194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268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8506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0764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143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793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7416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6491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326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213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 smtClean="0"/>
              <a:pPr/>
              <a:t>24/09/2024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11176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2392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1948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268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8506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0764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143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793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74160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6491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32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90E06-1B44-4BD6-9671-575C8B99D383}" type="datetimeFigureOut">
              <a:rPr lang="fr-FR" smtClean="0"/>
              <a:pPr/>
              <a:t>24/09/2024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57EBB-B177-4D77-83C1-946B2FABE09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4626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7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7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7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7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7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7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7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7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90E06-1B44-4BD6-9671-575C8B99D38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24/09/2024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57EBB-B177-4D77-83C1-946B2FABE095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7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catechese-par-la-parole.catholique.fr/" TargetMode="External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734045" y="1755984"/>
            <a:ext cx="53742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Diaporama </a:t>
            </a:r>
          </a:p>
          <a:p>
            <a:pPr algn="ctr"/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d’image</a:t>
            </a:r>
          </a:p>
          <a:p>
            <a:pPr algn="ctr"/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tente de la rencontre</a:t>
            </a:r>
          </a:p>
          <a:p>
            <a:pPr algn="ctr"/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Pascale Roze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Huré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647701"/>
            <a:ext cx="3610829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921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2685" y="692696"/>
            <a:ext cx="4163311" cy="466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90044" y="5661248"/>
            <a:ext cx="5328592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b="1" dirty="0">
                <a:effectLst/>
                <a:latin typeface="Times New Roman"/>
                <a:ea typeface="Calibri"/>
                <a:cs typeface="Times New Roman"/>
              </a:rPr>
              <a:t>Les pains sur la table des offrandes, devant l’arche</a:t>
            </a:r>
            <a:endParaRPr lang="fr-FR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64460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59832" y="260648"/>
            <a:ext cx="2849000" cy="525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66077" y="5877272"/>
            <a:ext cx="2236510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fr-FR" b="1" dirty="0">
                <a:effectLst/>
                <a:latin typeface="Times New Roman"/>
                <a:ea typeface="Calibri"/>
                <a:cs typeface="Times New Roman"/>
              </a:rPr>
              <a:t>La danse des mariés </a:t>
            </a:r>
            <a:endParaRPr lang="fr-FR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77972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11734" y="1052736"/>
            <a:ext cx="6520531" cy="376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597" y="5620598"/>
            <a:ext cx="4570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Times New Roman"/>
                <a:ea typeface="Calibri"/>
              </a:rPr>
              <a:t>L</a:t>
            </a:r>
            <a:r>
              <a:rPr lang="fr-FR" b="1" dirty="0">
                <a:effectLst/>
                <a:latin typeface="Times New Roman"/>
                <a:ea typeface="Calibri"/>
              </a:rPr>
              <a:t>a Tente de la Nativité, les bergers, les anges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6005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91680" y="774494"/>
            <a:ext cx="5400000" cy="458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59832" y="5877272"/>
            <a:ext cx="2448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effectLst/>
                <a:latin typeface="Times New Roman"/>
                <a:ea typeface="Calibri"/>
              </a:rPr>
              <a:t>Marie porte son enfant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416331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35511" y="5661248"/>
            <a:ext cx="102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effectLst/>
                <a:latin typeface="Times New Roman"/>
                <a:ea typeface="Calibri"/>
              </a:rPr>
              <a:t>L’enfant</a:t>
            </a:r>
            <a:endParaRPr lang="fr-F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13422" y="1340768"/>
            <a:ext cx="2610910" cy="39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209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1800" y="5373216"/>
            <a:ext cx="5094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effectLst/>
                <a:latin typeface="Times New Roman"/>
                <a:ea typeface="Calibri"/>
              </a:rPr>
              <a:t>Le berceau</a:t>
            </a:r>
            <a:r>
              <a:rPr lang="fr-FR" dirty="0">
                <a:effectLst/>
                <a:latin typeface="Times New Roman"/>
                <a:ea typeface="Calibri"/>
              </a:rPr>
              <a:t> </a:t>
            </a:r>
            <a:r>
              <a:rPr lang="fr-FR" b="1" dirty="0">
                <a:effectLst/>
                <a:latin typeface="Times New Roman"/>
                <a:ea typeface="Calibri"/>
              </a:rPr>
              <a:t>en forme d’arche ou d’autel , l’agneau</a:t>
            </a:r>
            <a:endParaRPr lang="fr-FR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07704" y="1261591"/>
            <a:ext cx="5832000" cy="344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416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27651" y="692696"/>
            <a:ext cx="5268122" cy="491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96086" y="5949280"/>
            <a:ext cx="3191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Times New Roman"/>
                <a:ea typeface="Calibri"/>
              </a:rPr>
              <a:t>L</a:t>
            </a:r>
            <a:r>
              <a:rPr lang="fr-FR" b="1" dirty="0">
                <a:effectLst/>
                <a:latin typeface="Times New Roman"/>
                <a:ea typeface="Calibri"/>
              </a:rPr>
              <a:t>es anges parlent aux bergers 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578257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83768" y="584528"/>
            <a:ext cx="4065899" cy="504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95936" y="6021288"/>
            <a:ext cx="941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effectLst/>
                <a:latin typeface="Times New Roman"/>
                <a:ea typeface="Calibri"/>
              </a:rPr>
              <a:t>L’arbre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8326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1720" y="439475"/>
            <a:ext cx="4896000" cy="473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51920" y="5589240"/>
            <a:ext cx="92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effectLst/>
                <a:latin typeface="Times New Roman"/>
                <a:ea typeface="Calibri"/>
              </a:rPr>
              <a:t>L’étoile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5291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3849" y="836712"/>
            <a:ext cx="5347710" cy="412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07904" y="530120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Times New Roman"/>
                <a:ea typeface="Calibri"/>
              </a:rPr>
              <a:t>L</a:t>
            </a:r>
            <a:r>
              <a:rPr lang="fr-FR" b="1" dirty="0">
                <a:effectLst/>
                <a:latin typeface="Times New Roman"/>
                <a:ea typeface="Calibri"/>
              </a:rPr>
              <a:t>es anges</a:t>
            </a:r>
            <a:r>
              <a:rPr lang="fr-FR" dirty="0">
                <a:effectLst/>
                <a:latin typeface="Times New Roman"/>
                <a:ea typeface="Calibri"/>
              </a:rPr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6136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354" y="52560"/>
            <a:ext cx="5400000" cy="594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38394" y="6093296"/>
            <a:ext cx="4995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effectLst/>
                <a:latin typeface="Times New Roman"/>
                <a:ea typeface="Calibri"/>
              </a:rPr>
              <a:t>Deux scènes qui  illustrent le thème de l’Alliance</a:t>
            </a:r>
            <a:r>
              <a:rPr lang="fr-FR" dirty="0">
                <a:effectLst/>
                <a:latin typeface="Times New Roman"/>
                <a:ea typeface="Calibri"/>
              </a:rPr>
              <a:t> 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6331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49199" y="1678323"/>
            <a:ext cx="3744000" cy="301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07904" y="5517232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effectLst/>
                <a:latin typeface="Times New Roman"/>
                <a:ea typeface="Calibri"/>
              </a:rPr>
              <a:t>La colombe</a:t>
            </a:r>
            <a:r>
              <a:rPr lang="fr-FR" dirty="0">
                <a:effectLst/>
                <a:latin typeface="Times New Roman"/>
                <a:ea typeface="Calibri"/>
              </a:rPr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143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08469" y="144220"/>
            <a:ext cx="5327062" cy="594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74040" y="6237312"/>
            <a:ext cx="4995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effectLst/>
                <a:latin typeface="Times New Roman"/>
                <a:ea typeface="Calibri"/>
              </a:rPr>
              <a:t>Deux scènes qui  illustrent le thème de l’Alliance</a:t>
            </a:r>
            <a:r>
              <a:rPr lang="fr-FR" dirty="0">
                <a:effectLst/>
                <a:latin typeface="Times New Roman"/>
                <a:ea typeface="Calibri"/>
              </a:rPr>
              <a:t> 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6331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750767" y="5020069"/>
            <a:ext cx="4182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Réalisation Catéchèse Par la Parole</a:t>
            </a:r>
            <a:b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Collection Porte Parole</a:t>
            </a:r>
          </a:p>
          <a:p>
            <a:pPr algn="ctr"/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Module Rencontrer  </a:t>
            </a:r>
          </a:p>
        </p:txBody>
      </p:sp>
      <p:pic>
        <p:nvPicPr>
          <p:cNvPr id="1028" name="Picture 4" descr="https://catechese-par-la-parole.catholique.fr/images/catechese/logo%20PLP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55" y="5184269"/>
            <a:ext cx="208215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419872" y="6107297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2"/>
              </a:rPr>
              <a:t>Site Catéchèse Par La Parole </a:t>
            </a:r>
            <a:endParaRPr lang="fr-FR" dirty="0"/>
          </a:p>
        </p:txBody>
      </p:sp>
      <p:pic>
        <p:nvPicPr>
          <p:cNvPr id="4" name="Image 3" descr="Une image contenant fruit, texte, capture d’écran, point&#10;&#10;Description générée automatiquement">
            <a:extLst>
              <a:ext uri="{FF2B5EF4-FFF2-40B4-BE49-F238E27FC236}">
                <a16:creationId xmlns:a16="http://schemas.microsoft.com/office/drawing/2014/main" id="{60FEB7AD-23CF-9B6B-0E6B-C04A5B5EA4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148" y="5023203"/>
            <a:ext cx="1268760" cy="12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37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8071" y="1284420"/>
            <a:ext cx="8000623" cy="446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732058" y="6021288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effectLst/>
                <a:latin typeface="Times New Roman"/>
                <a:ea typeface="Calibri"/>
              </a:rPr>
              <a:t>La tente de la Rencontre qui abrite l’arche d’Alliance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416331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35696" y="399647"/>
            <a:ext cx="5400000" cy="52698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31840" y="607080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La Tente de la rencontre et l’arche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6331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26826" y="476673"/>
            <a:ext cx="4938072" cy="542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60803" y="6196661"/>
            <a:ext cx="2070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effectLst/>
                <a:latin typeface="Times New Roman"/>
                <a:ea typeface="Calibri"/>
              </a:rPr>
              <a:t>L’arche d’Alliance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6331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3255" y="1628800"/>
            <a:ext cx="7564594" cy="238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35896" y="4818318"/>
            <a:ext cx="156357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857250" algn="l"/>
              </a:tabLst>
            </a:pPr>
            <a:r>
              <a:rPr lang="fr-FR" b="1" dirty="0">
                <a:effectLst/>
                <a:latin typeface="Times New Roman"/>
                <a:ea typeface="Calibri"/>
                <a:cs typeface="Times New Roman"/>
              </a:rPr>
              <a:t>L’Arc en Ciel </a:t>
            </a:r>
            <a:endParaRPr lang="fr-FR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16331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9618" y="1412776"/>
            <a:ext cx="5831994" cy="326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80007" y="5157192"/>
            <a:ext cx="2416046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857250" algn="l"/>
              </a:tabLst>
            </a:pPr>
            <a:r>
              <a:rPr lang="fr-FR" b="1" dirty="0">
                <a:effectLst/>
                <a:latin typeface="Times New Roman"/>
                <a:ea typeface="Calibri"/>
                <a:cs typeface="Times New Roman"/>
              </a:rPr>
              <a:t>La montagne</a:t>
            </a:r>
            <a:r>
              <a:rPr lang="fr-FR" b="1" dirty="0">
                <a:latin typeface="Times New Roman"/>
                <a:ea typeface="Calibri"/>
                <a:cs typeface="Times New Roman"/>
              </a:rPr>
              <a:t> du</a:t>
            </a:r>
            <a:r>
              <a:rPr lang="fr-FR" b="1" dirty="0">
                <a:effectLst/>
                <a:latin typeface="Times New Roman"/>
                <a:ea typeface="Calibri"/>
                <a:cs typeface="Times New Roman"/>
              </a:rPr>
              <a:t> Sinaï </a:t>
            </a:r>
            <a:endParaRPr lang="fr-FR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16331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19672" y="2004042"/>
            <a:ext cx="5796000" cy="229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03848" y="5445224"/>
            <a:ext cx="2508059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857250" algn="l"/>
              </a:tabLst>
            </a:pPr>
            <a:r>
              <a:rPr lang="fr-FR" b="1" dirty="0">
                <a:effectLst/>
                <a:latin typeface="Times New Roman"/>
                <a:ea typeface="Calibri"/>
                <a:cs typeface="Times New Roman"/>
              </a:rPr>
              <a:t>Le feu sur la montagne </a:t>
            </a:r>
            <a:endParaRPr lang="fr-FR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16331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08862" y="1628800"/>
            <a:ext cx="5547026" cy="342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71800" y="5661248"/>
            <a:ext cx="316016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fr-FR" b="1" dirty="0">
                <a:effectLst/>
                <a:latin typeface="Times New Roman"/>
                <a:ea typeface="Calibri"/>
                <a:cs typeface="Times New Roman"/>
              </a:rPr>
              <a:t>La nuée au-dessus de la Tente </a:t>
            </a:r>
            <a:endParaRPr lang="fr-FR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1633153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129</Words>
  <Application>Microsoft Office PowerPoint</Application>
  <PresentationFormat>Affichage à l'écran (4:3)</PresentationFormat>
  <Paragraphs>27</Paragraphs>
  <Slides>22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22</vt:i4>
      </vt:variant>
    </vt:vector>
  </HeadingPairs>
  <TitlesOfParts>
    <vt:vector size="35" baseType="lpstr">
      <vt:lpstr>Arial</vt:lpstr>
      <vt:lpstr>Calibri</vt:lpstr>
      <vt:lpstr>Times New Roman</vt:lpstr>
      <vt:lpstr>Thème Office</vt:lpstr>
      <vt:lpstr>1_Thème Office</vt:lpstr>
      <vt:lpstr>2_Thème Office</vt:lpstr>
      <vt:lpstr>3_Thème Office</vt:lpstr>
      <vt:lpstr>4_Thème Office</vt:lpstr>
      <vt:lpstr>5_Thème Office</vt:lpstr>
      <vt:lpstr>6_Thème Office</vt:lpstr>
      <vt:lpstr>7_Thème Office</vt:lpstr>
      <vt:lpstr>8_Thème Office</vt:lpstr>
      <vt:lpstr>9_Thème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PROPRIETAIRE</dc:creator>
  <cp:lastModifiedBy>odile theiller</cp:lastModifiedBy>
  <cp:revision>14</cp:revision>
  <dcterms:created xsi:type="dcterms:W3CDTF">2018-07-16T09:27:54Z</dcterms:created>
  <dcterms:modified xsi:type="dcterms:W3CDTF">2024-09-24T19:20:49Z</dcterms:modified>
</cp:coreProperties>
</file>