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64" r:id="rId7"/>
    <p:sldId id="265" r:id="rId8"/>
    <p:sldId id="266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65F9-8CD2-4BF2-892D-C506C0A0EC76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607D-A2FF-49A5-BE73-84BF93BF75F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fr-FR" dirty="0"/>
              <a:t>Diaporama </a:t>
            </a:r>
            <a:br>
              <a:rPr lang="fr-FR" dirty="0"/>
            </a:br>
            <a:r>
              <a:rPr lang="fr-FR" dirty="0"/>
              <a:t>Méditation </a:t>
            </a:r>
            <a:br>
              <a:rPr lang="fr-FR" dirty="0"/>
            </a:br>
            <a:r>
              <a:rPr lang="fr-FR" dirty="0"/>
              <a:t>avec Jonas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- La tempêt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5763" y="0"/>
            <a:ext cx="8370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- Jonas dort dans le bateau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6700" y="0"/>
            <a:ext cx="8610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- Jonas englouti par les eaux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1150" y="0"/>
            <a:ext cx="8520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-Jonas dans ses lien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65250" y="0"/>
            <a:ext cx="641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- Jonas devant Niniv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36550" y="0"/>
            <a:ext cx="8469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-Jonas compte les jour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5113" y="0"/>
            <a:ext cx="8613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1A6A7311-7785-4C69-A953-0CC88B85F1F2}"/>
              </a:ext>
            </a:extLst>
          </p:cNvPr>
          <p:cNvSpPr txBox="1">
            <a:spLocks/>
          </p:cNvSpPr>
          <p:nvPr/>
        </p:nvSpPr>
        <p:spPr>
          <a:xfrm>
            <a:off x="3491880" y="5145768"/>
            <a:ext cx="44644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+mj-lt"/>
              </a:rPr>
              <a:t>Collection Porte Parole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+mj-lt"/>
              </a:rPr>
              <a:t>Module Risquer </a:t>
            </a:r>
          </a:p>
          <a:p>
            <a:pPr marL="0" indent="0">
              <a:buNone/>
            </a:pPr>
            <a:r>
              <a:rPr lang="fr-FR" b="0" i="0" dirty="0">
                <a:solidFill>
                  <a:schemeClr val="bg1"/>
                </a:solidFill>
                <a:effectLst/>
                <a:latin typeface="+mj-lt"/>
                <a:cs typeface="heebo" pitchFamily="2" charset="-79"/>
              </a:rPr>
              <a:t>Illustrations L'Ancien Testament </a:t>
            </a:r>
          </a:p>
          <a:p>
            <a:pPr marL="0" indent="0">
              <a:buNone/>
            </a:pPr>
            <a:r>
              <a:rPr lang="fr-FR" b="0" i="0" dirty="0">
                <a:solidFill>
                  <a:schemeClr val="bg1"/>
                </a:solidFill>
                <a:effectLst/>
                <a:latin typeface="+mj-lt"/>
                <a:cs typeface="heebo" pitchFamily="2" charset="-79"/>
              </a:rPr>
              <a:t>Ruth Jonas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+mj-lt"/>
                <a:cs typeface="heebo" pitchFamily="2" charset="-79"/>
              </a:rPr>
              <a:t>Citel</a:t>
            </a:r>
            <a:r>
              <a:rPr lang="fr-FR" b="0" i="0" dirty="0">
                <a:solidFill>
                  <a:schemeClr val="bg1"/>
                </a:solidFill>
                <a:effectLst/>
                <a:latin typeface="+mj-lt"/>
                <a:cs typeface="heebo" pitchFamily="2" charset="-79"/>
              </a:rPr>
              <a:t> 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 5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B3AD9DF4-266E-762E-E59D-43A304F25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73216"/>
            <a:ext cx="152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7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Affichage à l'écran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Diaporama  Méditation  avec Jonas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Méditation  avec Jonas </dc:title>
  <dc:creator>MAISON</dc:creator>
  <cp:lastModifiedBy>odile theiller</cp:lastModifiedBy>
  <cp:revision>4</cp:revision>
  <dcterms:created xsi:type="dcterms:W3CDTF">2017-10-24T16:29:30Z</dcterms:created>
  <dcterms:modified xsi:type="dcterms:W3CDTF">2023-11-12T10:32:39Z</dcterms:modified>
</cp:coreProperties>
</file>