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6950-A024-4ABF-A20E-D33473F8AF3D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1794-140C-461C-A728-D45693238BB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1Comme un petit enf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764" y="0"/>
            <a:ext cx="51184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Le père exhorte son enfan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54" y="0"/>
            <a:ext cx="514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Un fils se met au ser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54" y="0"/>
            <a:ext cx="514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Le pasteur prend soin de ses bre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54" y="0"/>
            <a:ext cx="514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Un maitre partage ses riches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54" y="0"/>
            <a:ext cx="514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L'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54" y="0"/>
            <a:ext cx="514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L'amour est inf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454" y="0"/>
            <a:ext cx="51450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772400" cy="1830065"/>
          </a:xfrm>
        </p:spPr>
        <p:txBody>
          <a:bodyPr>
            <a:normAutofit/>
          </a:bodyPr>
          <a:lstStyle/>
          <a:p>
            <a:r>
              <a:rPr lang="fr-FR" sz="2800" dirty="0"/>
              <a:t>Catéchèse Par la Parole </a:t>
            </a:r>
            <a:br>
              <a:rPr lang="fr-FR" sz="2800" dirty="0"/>
            </a:br>
            <a:r>
              <a:rPr lang="fr-FR" sz="2800" dirty="0"/>
              <a:t>Illustrations Sr Nathalie </a:t>
            </a:r>
            <a:br>
              <a:rPr lang="fr-FR" sz="2800" dirty="0"/>
            </a:br>
            <a:r>
              <a:rPr lang="fr-FR" sz="2800" dirty="0"/>
              <a:t>Carmel St Joseph Liban </a:t>
            </a:r>
          </a:p>
        </p:txBody>
      </p:sp>
      <p:pic>
        <p:nvPicPr>
          <p:cNvPr id="4" name="Image 3" descr="Une image contenant texte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949FD0F3-F1D3-5F40-3C45-6D9B29A77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13176"/>
            <a:ext cx="1876840" cy="10376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</Words>
  <Application>Microsoft Office PowerPoint</Application>
  <PresentationFormat>Affichage à l'écran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Catéchèse Par la Parole  Illustrations Sr Nathalie  Carmel St Joseph Liban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odileTHEILLER</dc:creator>
  <cp:lastModifiedBy>odile theiller</cp:lastModifiedBy>
  <cp:revision>4</cp:revision>
  <dcterms:created xsi:type="dcterms:W3CDTF">2015-09-13T18:52:54Z</dcterms:created>
  <dcterms:modified xsi:type="dcterms:W3CDTF">2024-07-11T13:18:47Z</dcterms:modified>
</cp:coreProperties>
</file>